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4DC78-03BE-2C52-554C-1CDAB46C4930}" v="21" dt="2024-12-19T20:10:39.064"/>
    <p1510:client id="{7FB97ED4-FEB4-B3DC-D1CF-2B8CB208D613}" v="324" dt="2024-12-20T19:57:46.868"/>
    <p1510:client id="{90128A38-7517-730A-06BF-CC7B6CDB7464}" v="13" dt="2024-12-19T20:09:16.4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ókai Balázs" userId="S::balazs.kokai@creascola.hu::f47812ae-80d5-40d5-be4b-8a271ac470e2" providerId="AD" clId="Web-{03C4DC78-03BE-2C52-554C-1CDAB46C4930}"/>
    <pc:docChg chg="modSld">
      <pc:chgData name="Kókai Balázs" userId="S::balazs.kokai@creascola.hu::f47812ae-80d5-40d5-be4b-8a271ac470e2" providerId="AD" clId="Web-{03C4DC78-03BE-2C52-554C-1CDAB46C4930}" dt="2024-12-19T20:10:39.064" v="19" actId="20577"/>
      <pc:docMkLst>
        <pc:docMk/>
      </pc:docMkLst>
      <pc:sldChg chg="modSp">
        <pc:chgData name="Kókai Balázs" userId="S::balazs.kokai@creascola.hu::f47812ae-80d5-40d5-be4b-8a271ac470e2" providerId="AD" clId="Web-{03C4DC78-03BE-2C52-554C-1CDAB46C4930}" dt="2024-12-19T20:10:23.720" v="9" actId="20577"/>
        <pc:sldMkLst>
          <pc:docMk/>
          <pc:sldMk cId="4266748471" sldId="256"/>
        </pc:sldMkLst>
        <pc:spChg chg="mod">
          <ac:chgData name="Kókai Balázs" userId="S::balazs.kokai@creascola.hu::f47812ae-80d5-40d5-be4b-8a271ac470e2" providerId="AD" clId="Web-{03C4DC78-03BE-2C52-554C-1CDAB46C4930}" dt="2024-12-19T20:10:23.720" v="9" actId="20577"/>
          <ac:spMkLst>
            <pc:docMk/>
            <pc:sldMk cId="4266748471" sldId="256"/>
            <ac:spMk id="3" creationId="{00000000-0000-0000-0000-000000000000}"/>
          </ac:spMkLst>
        </pc:spChg>
      </pc:sldChg>
      <pc:sldChg chg="addSp delSp modSp mod setBg">
        <pc:chgData name="Kókai Balázs" userId="S::balazs.kokai@creascola.hu::f47812ae-80d5-40d5-be4b-8a271ac470e2" providerId="AD" clId="Web-{03C4DC78-03BE-2C52-554C-1CDAB46C4930}" dt="2024-12-19T20:10:39.064" v="19" actId="20577"/>
        <pc:sldMkLst>
          <pc:docMk/>
          <pc:sldMk cId="2555693616" sldId="257"/>
        </pc:sldMkLst>
        <pc:spChg chg="mod ord">
          <ac:chgData name="Kókai Balázs" userId="S::balazs.kokai@creascola.hu::f47812ae-80d5-40d5-be4b-8a271ac470e2" providerId="AD" clId="Web-{03C4DC78-03BE-2C52-554C-1CDAB46C4930}" dt="2024-12-19T20:10:39.064" v="19" actId="20577"/>
          <ac:spMkLst>
            <pc:docMk/>
            <pc:sldMk cId="2555693616" sldId="257"/>
            <ac:spMk id="2" creationId="{CC26A604-1E52-8EB0-2303-A508F989009D}"/>
          </ac:spMkLst>
        </pc:spChg>
        <pc:spChg chg="del">
          <ac:chgData name="Kókai Balázs" userId="S::balazs.kokai@creascola.hu::f47812ae-80d5-40d5-be4b-8a271ac470e2" providerId="AD" clId="Web-{03C4DC78-03BE-2C52-554C-1CDAB46C4930}" dt="2024-12-19T20:10:04.939" v="1"/>
          <ac:spMkLst>
            <pc:docMk/>
            <pc:sldMk cId="2555693616" sldId="257"/>
            <ac:spMk id="3" creationId="{FFC1A339-E42A-1F1A-EFFE-60DE6F9D2844}"/>
          </ac:spMkLst>
        </pc:spChg>
        <pc:spChg chg="add">
          <ac:chgData name="Kókai Balázs" userId="S::balazs.kokai@creascola.hu::f47812ae-80d5-40d5-be4b-8a271ac470e2" providerId="AD" clId="Web-{03C4DC78-03BE-2C52-554C-1CDAB46C4930}" dt="2024-12-19T20:10:09.736" v="2"/>
          <ac:spMkLst>
            <pc:docMk/>
            <pc:sldMk cId="2555693616" sldId="257"/>
            <ac:spMk id="8" creationId="{3A4DDD30-39A6-6599-02DD-3B13628F3301}"/>
          </ac:spMkLst>
        </pc:spChg>
        <pc:spChg chg="add">
          <ac:chgData name="Kókai Balázs" userId="S::balazs.kokai@creascola.hu::f47812ae-80d5-40d5-be4b-8a271ac470e2" providerId="AD" clId="Web-{03C4DC78-03BE-2C52-554C-1CDAB46C4930}" dt="2024-12-19T20:10:09.736" v="2"/>
          <ac:spMkLst>
            <pc:docMk/>
            <pc:sldMk cId="2555693616" sldId="257"/>
            <ac:spMk id="11" creationId="{032D8B87-88DA-4E9C-B676-B10D70EA5963}"/>
          </ac:spMkLst>
        </pc:spChg>
        <pc:spChg chg="add">
          <ac:chgData name="Kókai Balázs" userId="S::balazs.kokai@creascola.hu::f47812ae-80d5-40d5-be4b-8a271ac470e2" providerId="AD" clId="Web-{03C4DC78-03BE-2C52-554C-1CDAB46C4930}" dt="2024-12-19T20:10:09.736" v="2"/>
          <ac:spMkLst>
            <pc:docMk/>
            <pc:sldMk cId="2555693616" sldId="257"/>
            <ac:spMk id="13" creationId="{081E4A58-353D-44AE-B2FC-2A74E2E400F7}"/>
          </ac:spMkLst>
        </pc:spChg>
        <pc:picChg chg="add mod ord">
          <ac:chgData name="Kókai Balázs" userId="S::balazs.kokai@creascola.hu::f47812ae-80d5-40d5-be4b-8a271ac470e2" providerId="AD" clId="Web-{03C4DC78-03BE-2C52-554C-1CDAB46C4930}" dt="2024-12-19T20:10:09.736" v="2"/>
          <ac:picMkLst>
            <pc:docMk/>
            <pc:sldMk cId="2555693616" sldId="257"/>
            <ac:picMk id="4" creationId="{77C59350-3736-17A8-4C18-C3BC93785155}"/>
          </ac:picMkLst>
        </pc:picChg>
      </pc:sldChg>
    </pc:docChg>
  </pc:docChgLst>
  <pc:docChgLst>
    <pc:chgData name="Kókai Balázs" userId="S::balazs.kokai@creascola.hu::f47812ae-80d5-40d5-be4b-8a271ac470e2" providerId="AD" clId="Web-{7FB97ED4-FEB4-B3DC-D1CF-2B8CB208D613}"/>
    <pc:docChg chg="addSld delSld modSld sldOrd modMainMaster">
      <pc:chgData name="Kókai Balázs" userId="S::balazs.kokai@creascola.hu::f47812ae-80d5-40d5-be4b-8a271ac470e2" providerId="AD" clId="Web-{7FB97ED4-FEB4-B3DC-D1CF-2B8CB208D613}" dt="2024-12-20T19:57:46.868" v="313"/>
      <pc:docMkLst>
        <pc:docMk/>
      </pc:docMkLst>
      <pc:sldChg chg="modTransition">
        <pc:chgData name="Kókai Balázs" userId="S::balazs.kokai@creascola.hu::f47812ae-80d5-40d5-be4b-8a271ac470e2" providerId="AD" clId="Web-{7FB97ED4-FEB4-B3DC-D1CF-2B8CB208D613}" dt="2024-12-20T19:39:03.757" v="170"/>
        <pc:sldMkLst>
          <pc:docMk/>
          <pc:sldMk cId="4266748471" sldId="256"/>
        </pc:sldMkLst>
      </pc:sldChg>
      <pc:sldChg chg="addSp delSp modSp modTransition">
        <pc:chgData name="Kókai Balázs" userId="S::balazs.kokai@creascola.hu::f47812ae-80d5-40d5-be4b-8a271ac470e2" providerId="AD" clId="Web-{7FB97ED4-FEB4-B3DC-D1CF-2B8CB208D613}" dt="2024-12-20T19:39:03.757" v="170"/>
        <pc:sldMkLst>
          <pc:docMk/>
          <pc:sldMk cId="2555693616" sldId="257"/>
        </pc:sldMkLst>
        <pc:spChg chg="mod">
          <ac:chgData name="Kókai Balázs" userId="S::balazs.kokai@creascola.hu::f47812ae-80d5-40d5-be4b-8a271ac470e2" providerId="AD" clId="Web-{7FB97ED4-FEB4-B3DC-D1CF-2B8CB208D613}" dt="2024-12-20T18:57:15.399" v="19"/>
          <ac:spMkLst>
            <pc:docMk/>
            <pc:sldMk cId="2555693616" sldId="257"/>
            <ac:spMk id="2" creationId="{CC26A604-1E52-8EB0-2303-A508F989009D}"/>
          </ac:spMkLst>
        </pc:spChg>
        <pc:spChg chg="mod">
          <ac:chgData name="Kókai Balázs" userId="S::balazs.kokai@creascola.hu::f47812ae-80d5-40d5-be4b-8a271ac470e2" providerId="AD" clId="Web-{7FB97ED4-FEB4-B3DC-D1CF-2B8CB208D613}" dt="2024-12-20T18:57:24.430" v="25" actId="20577"/>
          <ac:spMkLst>
            <pc:docMk/>
            <pc:sldMk cId="2555693616" sldId="257"/>
            <ac:spMk id="8" creationId="{3A4DDD30-39A6-6599-02DD-3B13628F3301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8:57:15.399" v="19"/>
          <ac:spMkLst>
            <pc:docMk/>
            <pc:sldMk cId="2555693616" sldId="257"/>
            <ac:spMk id="11" creationId="{032D8B87-88DA-4E9C-B676-B10D70EA5963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8:57:15.399" v="19"/>
          <ac:spMkLst>
            <pc:docMk/>
            <pc:sldMk cId="2555693616" sldId="257"/>
            <ac:spMk id="13" creationId="{081E4A58-353D-44AE-B2FC-2A74E2E400F7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8:57:15.305" v="18"/>
          <ac:spMkLst>
            <pc:docMk/>
            <pc:sldMk cId="2555693616" sldId="257"/>
            <ac:spMk id="18" creationId="{032D8B87-88DA-4E9C-B676-B10D70EA5963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8:57:15.305" v="18"/>
          <ac:spMkLst>
            <pc:docMk/>
            <pc:sldMk cId="2555693616" sldId="257"/>
            <ac:spMk id="20" creationId="{081E4A58-353D-44AE-B2FC-2A74E2E400F7}"/>
          </ac:spMkLst>
        </pc:spChg>
        <pc:spChg chg="add">
          <ac:chgData name="Kókai Balázs" userId="S::balazs.kokai@creascola.hu::f47812ae-80d5-40d5-be4b-8a271ac470e2" providerId="AD" clId="Web-{7FB97ED4-FEB4-B3DC-D1CF-2B8CB208D613}" dt="2024-12-20T18:57:15.399" v="19"/>
          <ac:spMkLst>
            <pc:docMk/>
            <pc:sldMk cId="2555693616" sldId="257"/>
            <ac:spMk id="22" creationId="{442D2C40-7ED8-45E4-9E7D-C3407F9CAB7A}"/>
          </ac:spMkLst>
        </pc:spChg>
        <pc:spChg chg="add">
          <ac:chgData name="Kókai Balázs" userId="S::balazs.kokai@creascola.hu::f47812ae-80d5-40d5-be4b-8a271ac470e2" providerId="AD" clId="Web-{7FB97ED4-FEB4-B3DC-D1CF-2B8CB208D613}" dt="2024-12-20T18:57:15.399" v="19"/>
          <ac:spMkLst>
            <pc:docMk/>
            <pc:sldMk cId="2555693616" sldId="257"/>
            <ac:spMk id="23" creationId="{081E4A58-353D-44AE-B2FC-2A74E2E400F7}"/>
          </ac:spMkLst>
        </pc:spChg>
        <pc:picChg chg="mod">
          <ac:chgData name="Kókai Balázs" userId="S::balazs.kokai@creascola.hu::f47812ae-80d5-40d5-be4b-8a271ac470e2" providerId="AD" clId="Web-{7FB97ED4-FEB4-B3DC-D1CF-2B8CB208D613}" dt="2024-12-20T18:57:15.399" v="19"/>
          <ac:picMkLst>
            <pc:docMk/>
            <pc:sldMk cId="2555693616" sldId="257"/>
            <ac:picMk id="4" creationId="{77C59350-3736-17A8-4C18-C3BC93785155}"/>
          </ac:picMkLst>
        </pc:picChg>
      </pc:sldChg>
      <pc:sldChg chg="addSp delSp modSp new mod modTransition setBg">
        <pc:chgData name="Kókai Balázs" userId="S::balazs.kokai@creascola.hu::f47812ae-80d5-40d5-be4b-8a271ac470e2" providerId="AD" clId="Web-{7FB97ED4-FEB4-B3DC-D1CF-2B8CB208D613}" dt="2024-12-20T19:39:03.757" v="170"/>
        <pc:sldMkLst>
          <pc:docMk/>
          <pc:sldMk cId="3947444071" sldId="258"/>
        </pc:sldMkLst>
        <pc:spChg chg="mod ord">
          <ac:chgData name="Kókai Balázs" userId="S::balazs.kokai@creascola.hu::f47812ae-80d5-40d5-be4b-8a271ac470e2" providerId="AD" clId="Web-{7FB97ED4-FEB4-B3DC-D1CF-2B8CB208D613}" dt="2024-12-20T18:59:46.856" v="47"/>
          <ac:spMkLst>
            <pc:docMk/>
            <pc:sldMk cId="3947444071" sldId="258"/>
            <ac:spMk id="2" creationId="{8B7ECAB2-BEE1-8AE6-6FB7-F8C2DF60046D}"/>
          </ac:spMkLst>
        </pc:spChg>
        <pc:spChg chg="del">
          <ac:chgData name="Kókai Balázs" userId="S::balazs.kokai@creascola.hu::f47812ae-80d5-40d5-be4b-8a271ac470e2" providerId="AD" clId="Web-{7FB97ED4-FEB4-B3DC-D1CF-2B8CB208D613}" dt="2024-12-20T18:58:24.650" v="26"/>
          <ac:spMkLst>
            <pc:docMk/>
            <pc:sldMk cId="3947444071" sldId="258"/>
            <ac:spMk id="3" creationId="{F723B0F9-2682-0680-ADD4-15505DC80BAC}"/>
          </ac:spMkLst>
        </pc:spChg>
        <pc:spChg chg="add mod">
          <ac:chgData name="Kókai Balázs" userId="S::balazs.kokai@creascola.hu::f47812ae-80d5-40d5-be4b-8a271ac470e2" providerId="AD" clId="Web-{7FB97ED4-FEB4-B3DC-D1CF-2B8CB208D613}" dt="2024-12-20T18:59:46.856" v="47"/>
          <ac:spMkLst>
            <pc:docMk/>
            <pc:sldMk cId="3947444071" sldId="258"/>
            <ac:spMk id="8" creationId="{AAF72EFA-B78B-D39C-83B8-97FA77301584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8:59:46.856" v="47"/>
          <ac:spMkLst>
            <pc:docMk/>
            <pc:sldMk cId="3947444071" sldId="258"/>
            <ac:spMk id="11" creationId="{032D8B87-88DA-4E9C-B676-B10D70EA5963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8:59:46.856" v="47"/>
          <ac:spMkLst>
            <pc:docMk/>
            <pc:sldMk cId="3947444071" sldId="258"/>
            <ac:spMk id="13" creationId="{081E4A58-353D-44AE-B2FC-2A74E2E400F7}"/>
          </ac:spMkLst>
        </pc:spChg>
        <pc:spChg chg="add">
          <ac:chgData name="Kókai Balázs" userId="S::balazs.kokai@creascola.hu::f47812ae-80d5-40d5-be4b-8a271ac470e2" providerId="AD" clId="Web-{7FB97ED4-FEB4-B3DC-D1CF-2B8CB208D613}" dt="2024-12-20T18:59:46.856" v="47"/>
          <ac:spMkLst>
            <pc:docMk/>
            <pc:sldMk cId="3947444071" sldId="258"/>
            <ac:spMk id="18" creationId="{442D2C40-7ED8-45E4-9E7D-C3407F9CAB7A}"/>
          </ac:spMkLst>
        </pc:spChg>
        <pc:spChg chg="add">
          <ac:chgData name="Kókai Balázs" userId="S::balazs.kokai@creascola.hu::f47812ae-80d5-40d5-be4b-8a271ac470e2" providerId="AD" clId="Web-{7FB97ED4-FEB4-B3DC-D1CF-2B8CB208D613}" dt="2024-12-20T18:59:46.856" v="47"/>
          <ac:spMkLst>
            <pc:docMk/>
            <pc:sldMk cId="3947444071" sldId="258"/>
            <ac:spMk id="20" creationId="{081E4A58-353D-44AE-B2FC-2A74E2E400F7}"/>
          </ac:spMkLst>
        </pc:spChg>
        <pc:picChg chg="add mod ord">
          <ac:chgData name="Kókai Balázs" userId="S::balazs.kokai@creascola.hu::f47812ae-80d5-40d5-be4b-8a271ac470e2" providerId="AD" clId="Web-{7FB97ED4-FEB4-B3DC-D1CF-2B8CB208D613}" dt="2024-12-20T18:59:46.856" v="47"/>
          <ac:picMkLst>
            <pc:docMk/>
            <pc:sldMk cId="3947444071" sldId="258"/>
            <ac:picMk id="4" creationId="{9590FE02-58F1-6F0E-19B7-9C9C8A26E2BC}"/>
          </ac:picMkLst>
        </pc:picChg>
      </pc:sldChg>
      <pc:sldChg chg="addSp delSp modSp new mod modTransition setBg">
        <pc:chgData name="Kókai Balázs" userId="S::balazs.kokai@creascola.hu::f47812ae-80d5-40d5-be4b-8a271ac470e2" providerId="AD" clId="Web-{7FB97ED4-FEB4-B3DC-D1CF-2B8CB208D613}" dt="2024-12-20T19:39:03.757" v="170"/>
        <pc:sldMkLst>
          <pc:docMk/>
          <pc:sldMk cId="3573433327" sldId="259"/>
        </pc:sldMkLst>
        <pc:spChg chg="mod ord">
          <ac:chgData name="Kókai Balázs" userId="S::balazs.kokai@creascola.hu::f47812ae-80d5-40d5-be4b-8a271ac470e2" providerId="AD" clId="Web-{7FB97ED4-FEB4-B3DC-D1CF-2B8CB208D613}" dt="2024-12-20T19:15:19.079" v="95" actId="14100"/>
          <ac:spMkLst>
            <pc:docMk/>
            <pc:sldMk cId="3573433327" sldId="259"/>
            <ac:spMk id="2" creationId="{88A0AD30-FAE9-34FF-635B-90E49FA3902E}"/>
          </ac:spMkLst>
        </pc:spChg>
        <pc:spChg chg="del">
          <ac:chgData name="Kókai Balázs" userId="S::balazs.kokai@creascola.hu::f47812ae-80d5-40d5-be4b-8a271ac470e2" providerId="AD" clId="Web-{7FB97ED4-FEB4-B3DC-D1CF-2B8CB208D613}" dt="2024-12-20T19:04:32.617" v="49"/>
          <ac:spMkLst>
            <pc:docMk/>
            <pc:sldMk cId="3573433327" sldId="259"/>
            <ac:spMk id="3" creationId="{74814522-89B0-EAFF-E9D6-A8657D3E7292}"/>
          </ac:spMkLst>
        </pc:spChg>
        <pc:spChg chg="add mod">
          <ac:chgData name="Kókai Balázs" userId="S::balazs.kokai@creascola.hu::f47812ae-80d5-40d5-be4b-8a271ac470e2" providerId="AD" clId="Web-{7FB97ED4-FEB4-B3DC-D1CF-2B8CB208D613}" dt="2024-12-20T19:16:18.722" v="97" actId="14100"/>
          <ac:spMkLst>
            <pc:docMk/>
            <pc:sldMk cId="3573433327" sldId="259"/>
            <ac:spMk id="8" creationId="{9590DCE5-80C7-3834-1D45-F4C48B66B88A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06:45.558" v="69"/>
          <ac:spMkLst>
            <pc:docMk/>
            <pc:sldMk cId="3573433327" sldId="259"/>
            <ac:spMk id="11" creationId="{032D8B87-88DA-4E9C-B676-B10D70EA5963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06:45.558" v="69"/>
          <ac:spMkLst>
            <pc:docMk/>
            <pc:sldMk cId="3573433327" sldId="259"/>
            <ac:spMk id="13" creationId="{081E4A58-353D-44AE-B2FC-2A74E2E400F7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06:45.542" v="68"/>
          <ac:spMkLst>
            <pc:docMk/>
            <pc:sldMk cId="3573433327" sldId="259"/>
            <ac:spMk id="18" creationId="{442D2C40-7ED8-45E4-9E7D-C3407F9CAB7A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06:45.542" v="68"/>
          <ac:spMkLst>
            <pc:docMk/>
            <pc:sldMk cId="3573433327" sldId="259"/>
            <ac:spMk id="20" creationId="{081E4A58-353D-44AE-B2FC-2A74E2E400F7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13:29.322" v="74"/>
          <ac:spMkLst>
            <pc:docMk/>
            <pc:sldMk cId="3573433327" sldId="259"/>
            <ac:spMk id="22" creationId="{BB48116A-278A-4CC5-89D3-9DE8E8FF1245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13:29.322" v="74"/>
          <ac:spMkLst>
            <pc:docMk/>
            <pc:sldMk cId="3573433327" sldId="259"/>
            <ac:spMk id="23" creationId="{DB304A14-32D0-4873-B914-423ED7B8DAFD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13:29.322" v="74"/>
          <ac:spMkLst>
            <pc:docMk/>
            <pc:sldMk cId="3573433327" sldId="259"/>
            <ac:spMk id="24" creationId="{1D460C86-854F-4FB3-ABC2-E823D8FEB9DB}"/>
          </ac:spMkLst>
        </pc:spChg>
        <pc:spChg chg="add">
          <ac:chgData name="Kókai Balázs" userId="S::balazs.kokai@creascola.hu::f47812ae-80d5-40d5-be4b-8a271ac470e2" providerId="AD" clId="Web-{7FB97ED4-FEB4-B3DC-D1CF-2B8CB208D613}" dt="2024-12-20T19:13:29.322" v="74"/>
          <ac:spMkLst>
            <pc:docMk/>
            <pc:sldMk cId="3573433327" sldId="259"/>
            <ac:spMk id="29" creationId="{442D2C40-7ED8-45E4-9E7D-C3407F9CAB7A}"/>
          </ac:spMkLst>
        </pc:spChg>
        <pc:spChg chg="add">
          <ac:chgData name="Kókai Balázs" userId="S::balazs.kokai@creascola.hu::f47812ae-80d5-40d5-be4b-8a271ac470e2" providerId="AD" clId="Web-{7FB97ED4-FEB4-B3DC-D1CF-2B8CB208D613}" dt="2024-12-20T19:13:29.322" v="74"/>
          <ac:spMkLst>
            <pc:docMk/>
            <pc:sldMk cId="3573433327" sldId="259"/>
            <ac:spMk id="31" creationId="{081E4A58-353D-44AE-B2FC-2A74E2E400F7}"/>
          </ac:spMkLst>
        </pc:spChg>
        <pc:picChg chg="add del mod ord">
          <ac:chgData name="Kókai Balázs" userId="S::balazs.kokai@creascola.hu::f47812ae-80d5-40d5-be4b-8a271ac470e2" providerId="AD" clId="Web-{7FB97ED4-FEB4-B3DC-D1CF-2B8CB208D613}" dt="2024-12-20T19:13:25.885" v="73"/>
          <ac:picMkLst>
            <pc:docMk/>
            <pc:sldMk cId="3573433327" sldId="259"/>
            <ac:picMk id="4" creationId="{2A4FBB5C-6EC4-C5E2-0B6D-B527B943E53B}"/>
          </ac:picMkLst>
        </pc:picChg>
        <pc:picChg chg="add mod ord">
          <ac:chgData name="Kókai Balázs" userId="S::balazs.kokai@creascola.hu::f47812ae-80d5-40d5-be4b-8a271ac470e2" providerId="AD" clId="Web-{7FB97ED4-FEB4-B3DC-D1CF-2B8CB208D613}" dt="2024-12-20T19:15:15.751" v="94" actId="1076"/>
          <ac:picMkLst>
            <pc:docMk/>
            <pc:sldMk cId="3573433327" sldId="259"/>
            <ac:picMk id="5" creationId="{2DDCF2EF-AB1D-EB90-4010-A6D7F2F79A9C}"/>
          </ac:picMkLst>
        </pc:picChg>
        <pc:picChg chg="add mod">
          <ac:chgData name="Kókai Balázs" userId="S::balazs.kokai@creascola.hu::f47812ae-80d5-40d5-be4b-8a271ac470e2" providerId="AD" clId="Web-{7FB97ED4-FEB4-B3DC-D1CF-2B8CB208D613}" dt="2024-12-20T19:13:59.698" v="80" actId="1076"/>
          <ac:picMkLst>
            <pc:docMk/>
            <pc:sldMk cId="3573433327" sldId="259"/>
            <ac:picMk id="6" creationId="{2BB3C270-8F71-5EB3-280B-55D6E44D9459}"/>
          </ac:picMkLst>
        </pc:picChg>
      </pc:sldChg>
      <pc:sldChg chg="addSp delSp modSp new mod modTransition setBg">
        <pc:chgData name="Kókai Balázs" userId="S::balazs.kokai@creascola.hu::f47812ae-80d5-40d5-be4b-8a271ac470e2" providerId="AD" clId="Web-{7FB97ED4-FEB4-B3DC-D1CF-2B8CB208D613}" dt="2024-12-20T19:39:03.757" v="170"/>
        <pc:sldMkLst>
          <pc:docMk/>
          <pc:sldMk cId="108490099" sldId="260"/>
        </pc:sldMkLst>
        <pc:spChg chg="mod">
          <ac:chgData name="Kókai Balázs" userId="S::balazs.kokai@creascola.hu::f47812ae-80d5-40d5-be4b-8a271ac470e2" providerId="AD" clId="Web-{7FB97ED4-FEB4-B3DC-D1CF-2B8CB208D613}" dt="2024-12-20T19:27:48.605" v="124" actId="20577"/>
          <ac:spMkLst>
            <pc:docMk/>
            <pc:sldMk cId="108490099" sldId="260"/>
            <ac:spMk id="2" creationId="{4B2FEAFE-6062-F5EB-49F2-4DFDC3EB8BA6}"/>
          </ac:spMkLst>
        </pc:spChg>
        <pc:spChg chg="mod">
          <ac:chgData name="Kókai Balázs" userId="S::balazs.kokai@creascola.hu::f47812ae-80d5-40d5-be4b-8a271ac470e2" providerId="AD" clId="Web-{7FB97ED4-FEB4-B3DC-D1CF-2B8CB208D613}" dt="2024-12-20T19:27:34.542" v="121" actId="14100"/>
          <ac:spMkLst>
            <pc:docMk/>
            <pc:sldMk cId="108490099" sldId="260"/>
            <ac:spMk id="3" creationId="{3AB38319-9D94-BA01-C781-853C5BCDA46A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26:19.931" v="111"/>
          <ac:spMkLst>
            <pc:docMk/>
            <pc:sldMk cId="108490099" sldId="260"/>
            <ac:spMk id="9" creationId="{DB304A14-32D0-4873-B914-423ED7B8DAFD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26:19.931" v="111"/>
          <ac:spMkLst>
            <pc:docMk/>
            <pc:sldMk cId="108490099" sldId="260"/>
            <ac:spMk id="11" creationId="{1D460C86-854F-4FB3-ABC2-E823D8FEB9DB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26:19.931" v="111"/>
          <ac:spMkLst>
            <pc:docMk/>
            <pc:sldMk cId="108490099" sldId="260"/>
            <ac:spMk id="13" creationId="{BB48116A-278A-4CC5-89D3-9DE8E8FF1245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26:19.837" v="110"/>
          <ac:spMkLst>
            <pc:docMk/>
            <pc:sldMk cId="108490099" sldId="260"/>
            <ac:spMk id="18" creationId="{442D2C40-7ED8-45E4-9E7D-C3407F9CAB7A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26:19.837" v="110"/>
          <ac:spMkLst>
            <pc:docMk/>
            <pc:sldMk cId="108490099" sldId="260"/>
            <ac:spMk id="20" creationId="{081E4A58-353D-44AE-B2FC-2A74E2E400F7}"/>
          </ac:spMkLst>
        </pc:spChg>
        <pc:spChg chg="add">
          <ac:chgData name="Kókai Balázs" userId="S::balazs.kokai@creascola.hu::f47812ae-80d5-40d5-be4b-8a271ac470e2" providerId="AD" clId="Web-{7FB97ED4-FEB4-B3DC-D1CF-2B8CB208D613}" dt="2024-12-20T19:26:19.931" v="111"/>
          <ac:spMkLst>
            <pc:docMk/>
            <pc:sldMk cId="108490099" sldId="260"/>
            <ac:spMk id="22" creationId="{032D8B87-88DA-4E9C-B676-B10D70EA5963}"/>
          </ac:spMkLst>
        </pc:spChg>
        <pc:spChg chg="add">
          <ac:chgData name="Kókai Balázs" userId="S::balazs.kokai@creascola.hu::f47812ae-80d5-40d5-be4b-8a271ac470e2" providerId="AD" clId="Web-{7FB97ED4-FEB4-B3DC-D1CF-2B8CB208D613}" dt="2024-12-20T19:26:19.931" v="111"/>
          <ac:spMkLst>
            <pc:docMk/>
            <pc:sldMk cId="108490099" sldId="260"/>
            <ac:spMk id="23" creationId="{081E4A58-353D-44AE-B2FC-2A74E2E400F7}"/>
          </ac:spMkLst>
        </pc:spChg>
        <pc:picChg chg="add del mod">
          <ac:chgData name="Kókai Balázs" userId="S::balazs.kokai@creascola.hu::f47812ae-80d5-40d5-be4b-8a271ac470e2" providerId="AD" clId="Web-{7FB97ED4-FEB4-B3DC-D1CF-2B8CB208D613}" dt="2024-12-20T19:25:49.102" v="107"/>
          <ac:picMkLst>
            <pc:docMk/>
            <pc:sldMk cId="108490099" sldId="260"/>
            <ac:picMk id="4" creationId="{FF35496D-0B2E-B475-925D-6194DB4534E5}"/>
          </ac:picMkLst>
        </pc:picChg>
        <pc:picChg chg="add mod ord">
          <ac:chgData name="Kókai Balázs" userId="S::balazs.kokai@creascola.hu::f47812ae-80d5-40d5-be4b-8a271ac470e2" providerId="AD" clId="Web-{7FB97ED4-FEB4-B3DC-D1CF-2B8CB208D613}" dt="2024-12-20T19:26:19.931" v="111"/>
          <ac:picMkLst>
            <pc:docMk/>
            <pc:sldMk cId="108490099" sldId="260"/>
            <ac:picMk id="5" creationId="{BF7CD802-0E24-BDE6-F76F-363768A06AD9}"/>
          </ac:picMkLst>
        </pc:picChg>
        <pc:picChg chg="add mod">
          <ac:chgData name="Kókai Balázs" userId="S::balazs.kokai@creascola.hu::f47812ae-80d5-40d5-be4b-8a271ac470e2" providerId="AD" clId="Web-{7FB97ED4-FEB4-B3DC-D1CF-2B8CB208D613}" dt="2024-12-20T19:27:12.901" v="118"/>
          <ac:picMkLst>
            <pc:docMk/>
            <pc:sldMk cId="108490099" sldId="260"/>
            <ac:picMk id="6" creationId="{A58F3C23-BCE4-82C5-780E-5E6F4EB7E406}"/>
          </ac:picMkLst>
        </pc:picChg>
      </pc:sldChg>
      <pc:sldChg chg="addSp delSp modSp new mod modTransition setBg">
        <pc:chgData name="Kókai Balázs" userId="S::balazs.kokai@creascola.hu::f47812ae-80d5-40d5-be4b-8a271ac470e2" providerId="AD" clId="Web-{7FB97ED4-FEB4-B3DC-D1CF-2B8CB208D613}" dt="2024-12-20T19:39:03.757" v="170"/>
        <pc:sldMkLst>
          <pc:docMk/>
          <pc:sldMk cId="3720991304" sldId="261"/>
        </pc:sldMkLst>
        <pc:spChg chg="mod">
          <ac:chgData name="Kókai Balázs" userId="S::balazs.kokai@creascola.hu::f47812ae-80d5-40d5-be4b-8a271ac470e2" providerId="AD" clId="Web-{7FB97ED4-FEB4-B3DC-D1CF-2B8CB208D613}" dt="2024-12-20T19:36:21.502" v="164" actId="1076"/>
          <ac:spMkLst>
            <pc:docMk/>
            <pc:sldMk cId="3720991304" sldId="261"/>
            <ac:spMk id="2" creationId="{6EF773F0-BEB7-5F5D-EFC3-D8F8D8696211}"/>
          </ac:spMkLst>
        </pc:spChg>
        <pc:spChg chg="mod">
          <ac:chgData name="Kókai Balázs" userId="S::balazs.kokai@creascola.hu::f47812ae-80d5-40d5-be4b-8a271ac470e2" providerId="AD" clId="Web-{7FB97ED4-FEB4-B3DC-D1CF-2B8CB208D613}" dt="2024-12-20T19:36:12.768" v="162" actId="1076"/>
          <ac:spMkLst>
            <pc:docMk/>
            <pc:sldMk cId="3720991304" sldId="261"/>
            <ac:spMk id="3" creationId="{83CEE082-601F-88DE-3D5E-C1EBD08AD4F1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32:52.606" v="136"/>
          <ac:spMkLst>
            <pc:docMk/>
            <pc:sldMk cId="3720991304" sldId="261"/>
            <ac:spMk id="9" creationId="{6A84B152-3496-4C52-AF08-97AFFC09DD2C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35:36.610" v="154"/>
          <ac:spMkLst>
            <pc:docMk/>
            <pc:sldMk cId="3720991304" sldId="261"/>
            <ac:spMk id="10" creationId="{DB304A14-32D0-4873-B914-423ED7B8DAFD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32:52.606" v="136"/>
          <ac:spMkLst>
            <pc:docMk/>
            <pc:sldMk cId="3720991304" sldId="261"/>
            <ac:spMk id="11" creationId="{6B2ADB95-0FA3-4BD7-A8AC-89D014A83E5B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35:36.610" v="154"/>
          <ac:spMkLst>
            <pc:docMk/>
            <pc:sldMk cId="3720991304" sldId="261"/>
            <ac:spMk id="12" creationId="{1D460C86-854F-4FB3-ABC2-E823D8FEB9DB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32:52.606" v="136"/>
          <ac:spMkLst>
            <pc:docMk/>
            <pc:sldMk cId="3720991304" sldId="261"/>
            <ac:spMk id="13" creationId="{C924DBCE-E731-4B22-8181-A39C1D86276C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35:36.610" v="154"/>
          <ac:spMkLst>
            <pc:docMk/>
            <pc:sldMk cId="3720991304" sldId="261"/>
            <ac:spMk id="14" creationId="{BB48116A-278A-4CC5-89D3-9DE8E8FF1245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32:52.606" v="136"/>
          <ac:spMkLst>
            <pc:docMk/>
            <pc:sldMk cId="3720991304" sldId="261"/>
            <ac:spMk id="15" creationId="{4CBF9756-6AC8-4C65-84DF-56FBFFA1D873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35:36.610" v="154"/>
          <ac:spMkLst>
            <pc:docMk/>
            <pc:sldMk cId="3720991304" sldId="261"/>
            <ac:spMk id="16" creationId="{032D8B87-88DA-4E9C-B676-B10D70EA5963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32:52.606" v="136"/>
          <ac:spMkLst>
            <pc:docMk/>
            <pc:sldMk cId="3720991304" sldId="261"/>
            <ac:spMk id="17" creationId="{2D385988-EAAF-4C27-AF8A-2BFBECAF3D4F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35:36.610" v="154"/>
          <ac:spMkLst>
            <pc:docMk/>
            <pc:sldMk cId="3720991304" sldId="261"/>
            <ac:spMk id="18" creationId="{081E4A58-353D-44AE-B2FC-2A74E2E400F7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32:52.606" v="136"/>
          <ac:spMkLst>
            <pc:docMk/>
            <pc:sldMk cId="3720991304" sldId="261"/>
            <ac:spMk id="21" creationId="{B621D332-7329-4994-8836-C429A51B7549}"/>
          </ac:spMkLst>
        </pc:spChg>
        <pc:spChg chg="add del">
          <ac:chgData name="Kókai Balázs" userId="S::balazs.kokai@creascola.hu::f47812ae-80d5-40d5-be4b-8a271ac470e2" providerId="AD" clId="Web-{7FB97ED4-FEB4-B3DC-D1CF-2B8CB208D613}" dt="2024-12-20T19:32:52.606" v="136"/>
          <ac:spMkLst>
            <pc:docMk/>
            <pc:sldMk cId="3720991304" sldId="261"/>
            <ac:spMk id="23" creationId="{2D20F754-35A9-4508-BE3C-C59996D1437B}"/>
          </ac:spMkLst>
        </pc:spChg>
        <pc:picChg chg="add del mod">
          <ac:chgData name="Kókai Balázs" userId="S::balazs.kokai@creascola.hu::f47812ae-80d5-40d5-be4b-8a271ac470e2" providerId="AD" clId="Web-{7FB97ED4-FEB4-B3DC-D1CF-2B8CB208D613}" dt="2024-12-20T19:32:58.106" v="137"/>
          <ac:picMkLst>
            <pc:docMk/>
            <pc:sldMk cId="3720991304" sldId="261"/>
            <ac:picMk id="4" creationId="{42DBA450-32CD-355B-ECD4-F69072099B9E}"/>
          </ac:picMkLst>
        </pc:picChg>
        <pc:picChg chg="add del mod">
          <ac:chgData name="Kókai Balázs" userId="S::balazs.kokai@creascola.hu::f47812ae-80d5-40d5-be4b-8a271ac470e2" providerId="AD" clId="Web-{7FB97ED4-FEB4-B3DC-D1CF-2B8CB208D613}" dt="2024-12-20T19:35:31.048" v="152"/>
          <ac:picMkLst>
            <pc:docMk/>
            <pc:sldMk cId="3720991304" sldId="261"/>
            <ac:picMk id="5" creationId="{14F5D14E-C20B-1CE7-3C99-E93763D83C6A}"/>
          </ac:picMkLst>
        </pc:picChg>
        <pc:picChg chg="add del mod ord">
          <ac:chgData name="Kókai Balázs" userId="S::balazs.kokai@creascola.hu::f47812ae-80d5-40d5-be4b-8a271ac470e2" providerId="AD" clId="Web-{7FB97ED4-FEB4-B3DC-D1CF-2B8CB208D613}" dt="2024-12-20T19:35:56.814" v="159" actId="1076"/>
          <ac:picMkLst>
            <pc:docMk/>
            <pc:sldMk cId="3720991304" sldId="261"/>
            <ac:picMk id="6" creationId="{7C03F4BE-D33D-3A2A-A373-9A1012E5DD4C}"/>
          </ac:picMkLst>
        </pc:picChg>
        <pc:picChg chg="add mod">
          <ac:chgData name="Kókai Balázs" userId="S::balazs.kokai@creascola.hu::f47812ae-80d5-40d5-be4b-8a271ac470e2" providerId="AD" clId="Web-{7FB97ED4-FEB4-B3DC-D1CF-2B8CB208D613}" dt="2024-12-20T19:35:47.501" v="158" actId="1076"/>
          <ac:picMkLst>
            <pc:docMk/>
            <pc:sldMk cId="3720991304" sldId="261"/>
            <ac:picMk id="7" creationId="{14CA1ED9-038E-C2B2-AF5D-DA8D671F61D2}"/>
          </ac:picMkLst>
        </pc:picChg>
      </pc:sldChg>
      <pc:sldChg chg="addSp delSp modSp new del modTransition">
        <pc:chgData name="Kókai Balázs" userId="S::balazs.kokai@creascola.hu::f47812ae-80d5-40d5-be4b-8a271ac470e2" providerId="AD" clId="Web-{7FB97ED4-FEB4-B3DC-D1CF-2B8CB208D613}" dt="2024-12-20T19:57:46.868" v="313"/>
        <pc:sldMkLst>
          <pc:docMk/>
          <pc:sldMk cId="137820042" sldId="262"/>
        </pc:sldMkLst>
        <pc:spChg chg="del">
          <ac:chgData name="Kókai Balázs" userId="S::balazs.kokai@creascola.hu::f47812ae-80d5-40d5-be4b-8a271ac470e2" providerId="AD" clId="Web-{7FB97ED4-FEB4-B3DC-D1CF-2B8CB208D613}" dt="2024-12-20T19:49:21.848" v="235"/>
          <ac:spMkLst>
            <pc:docMk/>
            <pc:sldMk cId="137820042" sldId="262"/>
            <ac:spMk id="3" creationId="{656EEB6D-D6A9-2A65-748F-968F24E466A4}"/>
          </ac:spMkLst>
        </pc:spChg>
        <pc:spChg chg="add del mod">
          <ac:chgData name="Kókai Balázs" userId="S::balazs.kokai@creascola.hu::f47812ae-80d5-40d5-be4b-8a271ac470e2" providerId="AD" clId="Web-{7FB97ED4-FEB4-B3DC-D1CF-2B8CB208D613}" dt="2024-12-20T19:50:11.614" v="241"/>
          <ac:spMkLst>
            <pc:docMk/>
            <pc:sldMk cId="137820042" sldId="262"/>
            <ac:spMk id="6" creationId="{91EB26C4-DAAD-70F0-D7A4-9C145910AE84}"/>
          </ac:spMkLst>
        </pc:spChg>
        <pc:picChg chg="add del mod ord">
          <ac:chgData name="Kókai Balázs" userId="S::balazs.kokai@creascola.hu::f47812ae-80d5-40d5-be4b-8a271ac470e2" providerId="AD" clId="Web-{7FB97ED4-FEB4-B3DC-D1CF-2B8CB208D613}" dt="2024-12-20T19:49:44.880" v="240"/>
          <ac:picMkLst>
            <pc:docMk/>
            <pc:sldMk cId="137820042" sldId="262"/>
            <ac:picMk id="4" creationId="{78D7C8F2-F2BB-F677-B16B-3689EDF8A16A}"/>
          </ac:picMkLst>
        </pc:picChg>
        <pc:picChg chg="add mod ord">
          <ac:chgData name="Kókai Balázs" userId="S::balazs.kokai@creascola.hu::f47812ae-80d5-40d5-be4b-8a271ac470e2" providerId="AD" clId="Web-{7FB97ED4-FEB4-B3DC-D1CF-2B8CB208D613}" dt="2024-12-20T19:50:11.614" v="241"/>
          <ac:picMkLst>
            <pc:docMk/>
            <pc:sldMk cId="137820042" sldId="262"/>
            <ac:picMk id="7" creationId="{3835F0E3-8584-C833-966A-09B6AD377178}"/>
          </ac:picMkLst>
        </pc:picChg>
      </pc:sldChg>
      <pc:sldChg chg="add del replId">
        <pc:chgData name="Kókai Balázs" userId="S::balazs.kokai@creascola.hu::f47812ae-80d5-40d5-be4b-8a271ac470e2" providerId="AD" clId="Web-{7FB97ED4-FEB4-B3DC-D1CF-2B8CB208D613}" dt="2024-12-20T19:35:16.016" v="146"/>
        <pc:sldMkLst>
          <pc:docMk/>
          <pc:sldMk cId="517018528" sldId="262"/>
        </pc:sldMkLst>
      </pc:sldChg>
      <pc:sldChg chg="addSp delSp modSp new del">
        <pc:chgData name="Kókai Balázs" userId="S::balazs.kokai@creascola.hu::f47812ae-80d5-40d5-be4b-8a271ac470e2" providerId="AD" clId="Web-{7FB97ED4-FEB4-B3DC-D1CF-2B8CB208D613}" dt="2024-12-20T19:48:53.347" v="232"/>
        <pc:sldMkLst>
          <pc:docMk/>
          <pc:sldMk cId="1730326678" sldId="262"/>
        </pc:sldMkLst>
        <pc:spChg chg="mod">
          <ac:chgData name="Kókai Balázs" userId="S::balazs.kokai@creascola.hu::f47812ae-80d5-40d5-be4b-8a271ac470e2" providerId="AD" clId="Web-{7FB97ED4-FEB4-B3DC-D1CF-2B8CB208D613}" dt="2024-12-20T19:42:00.121" v="184" actId="20577"/>
          <ac:spMkLst>
            <pc:docMk/>
            <pc:sldMk cId="1730326678" sldId="262"/>
            <ac:spMk id="2" creationId="{C5B0F795-1D56-DF25-D088-4B408C2A2BAF}"/>
          </ac:spMkLst>
        </pc:spChg>
        <pc:spChg chg="del mod">
          <ac:chgData name="Kókai Balázs" userId="S::balazs.kokai@creascola.hu::f47812ae-80d5-40d5-be4b-8a271ac470e2" providerId="AD" clId="Web-{7FB97ED4-FEB4-B3DC-D1CF-2B8CB208D613}" dt="2024-12-20T19:48:26.378" v="229"/>
          <ac:spMkLst>
            <pc:docMk/>
            <pc:sldMk cId="1730326678" sldId="262"/>
            <ac:spMk id="3" creationId="{081398EF-0079-3CCE-B685-7E011C9CF7AC}"/>
          </ac:spMkLst>
        </pc:spChg>
        <pc:spChg chg="add del mod">
          <ac:chgData name="Kókai Balázs" userId="S::balazs.kokai@creascola.hu::f47812ae-80d5-40d5-be4b-8a271ac470e2" providerId="AD" clId="Web-{7FB97ED4-FEB4-B3DC-D1CF-2B8CB208D613}" dt="2024-12-20T19:48:26.362" v="228"/>
          <ac:spMkLst>
            <pc:docMk/>
            <pc:sldMk cId="1730326678" sldId="262"/>
            <ac:spMk id="4" creationId="{7D56BE76-C67B-1AC9-EDB3-2EC25A2C7025}"/>
          </ac:spMkLst>
        </pc:spChg>
        <pc:spChg chg="add del mod">
          <ac:chgData name="Kókai Balázs" userId="S::balazs.kokai@creascola.hu::f47812ae-80d5-40d5-be4b-8a271ac470e2" providerId="AD" clId="Web-{7FB97ED4-FEB4-B3DC-D1CF-2B8CB208D613}" dt="2024-12-20T19:48:26.362" v="227"/>
          <ac:spMkLst>
            <pc:docMk/>
            <pc:sldMk cId="1730326678" sldId="262"/>
            <ac:spMk id="5" creationId="{2C6F483E-B336-426A-8BAF-22F24A20CA20}"/>
          </ac:spMkLst>
        </pc:spChg>
        <pc:spChg chg="add del mod">
          <ac:chgData name="Kókai Balázs" userId="S::balazs.kokai@creascola.hu::f47812ae-80d5-40d5-be4b-8a271ac470e2" providerId="AD" clId="Web-{7FB97ED4-FEB4-B3DC-D1CF-2B8CB208D613}" dt="2024-12-20T19:48:37.863" v="230"/>
          <ac:spMkLst>
            <pc:docMk/>
            <pc:sldMk cId="1730326678" sldId="262"/>
            <ac:spMk id="9" creationId="{39E94289-FA9A-89AF-5B43-636BF85D03AD}"/>
          </ac:spMkLst>
        </pc:spChg>
        <pc:spChg chg="add mod">
          <ac:chgData name="Kókai Balázs" userId="S::balazs.kokai@creascola.hu::f47812ae-80d5-40d5-be4b-8a271ac470e2" providerId="AD" clId="Web-{7FB97ED4-FEB4-B3DC-D1CF-2B8CB208D613}" dt="2024-12-20T19:48:43.034" v="231"/>
          <ac:spMkLst>
            <pc:docMk/>
            <pc:sldMk cId="1730326678" sldId="262"/>
            <ac:spMk id="12" creationId="{ABE436BF-B73D-CC46-D829-71A0C22D6C3D}"/>
          </ac:spMkLst>
        </pc:spChg>
        <pc:picChg chg="add del mod">
          <ac:chgData name="Kókai Balázs" userId="S::balazs.kokai@creascola.hu::f47812ae-80d5-40d5-be4b-8a271ac470e2" providerId="AD" clId="Web-{7FB97ED4-FEB4-B3DC-D1CF-2B8CB208D613}" dt="2024-12-20T19:48:03.924" v="224"/>
          <ac:picMkLst>
            <pc:docMk/>
            <pc:sldMk cId="1730326678" sldId="262"/>
            <ac:picMk id="6" creationId="{5A8F2BDF-911D-23EC-A9C9-C729711FEF4F}"/>
          </ac:picMkLst>
        </pc:picChg>
        <pc:picChg chg="add del mod">
          <ac:chgData name="Kókai Balázs" userId="S::balazs.kokai@creascola.hu::f47812ae-80d5-40d5-be4b-8a271ac470e2" providerId="AD" clId="Web-{7FB97ED4-FEB4-B3DC-D1CF-2B8CB208D613}" dt="2024-12-20T19:48:21.065" v="226"/>
          <ac:picMkLst>
            <pc:docMk/>
            <pc:sldMk cId="1730326678" sldId="262"/>
            <ac:picMk id="7" creationId="{E6D6AE9B-ADFD-AEA4-FF81-019FBD1BF738}"/>
          </ac:picMkLst>
        </pc:picChg>
        <pc:picChg chg="add del mod ord">
          <ac:chgData name="Kókai Balázs" userId="S::balazs.kokai@creascola.hu::f47812ae-80d5-40d5-be4b-8a271ac470e2" providerId="AD" clId="Web-{7FB97ED4-FEB4-B3DC-D1CF-2B8CB208D613}" dt="2024-12-20T19:48:43.034" v="231"/>
          <ac:picMkLst>
            <pc:docMk/>
            <pc:sldMk cId="1730326678" sldId="262"/>
            <ac:picMk id="10" creationId="{287D3713-FE75-BA50-4BBC-CEBAADB5BB29}"/>
          </ac:picMkLst>
        </pc:picChg>
      </pc:sldChg>
      <pc:sldChg chg="addSp delSp modSp add mod ord replId setClrOvrMap">
        <pc:chgData name="Kókai Balázs" userId="S::balazs.kokai@creascola.hu::f47812ae-80d5-40d5-be4b-8a271ac470e2" providerId="AD" clId="Web-{7FB97ED4-FEB4-B3DC-D1CF-2B8CB208D613}" dt="2024-12-20T19:57:40.289" v="312"/>
        <pc:sldMkLst>
          <pc:docMk/>
          <pc:sldMk cId="1201736787" sldId="263"/>
        </pc:sldMkLst>
        <pc:spChg chg="mod">
          <ac:chgData name="Kókai Balázs" userId="S::balazs.kokai@creascola.hu::f47812ae-80d5-40d5-be4b-8a271ac470e2" providerId="AD" clId="Web-{7FB97ED4-FEB4-B3DC-D1CF-2B8CB208D613}" dt="2024-12-20T19:51:49.835" v="280" actId="20577"/>
          <ac:spMkLst>
            <pc:docMk/>
            <pc:sldMk cId="1201736787" sldId="263"/>
            <ac:spMk id="2" creationId="{00000000-0000-0000-0000-000000000000}"/>
          </ac:spMkLst>
        </pc:spChg>
        <pc:spChg chg="mod">
          <ac:chgData name="Kókai Balázs" userId="S::balazs.kokai@creascola.hu::f47812ae-80d5-40d5-be4b-8a271ac470e2" providerId="AD" clId="Web-{7FB97ED4-FEB4-B3DC-D1CF-2B8CB208D613}" dt="2024-12-20T19:52:01.601" v="283" actId="20577"/>
          <ac:spMkLst>
            <pc:docMk/>
            <pc:sldMk cId="1201736787" sldId="263"/>
            <ac:spMk id="3" creationId="{00000000-0000-0000-0000-000000000000}"/>
          </ac:spMkLst>
        </pc:spChg>
        <pc:spChg chg="add mod">
          <ac:chgData name="Kókai Balázs" userId="S::balazs.kokai@creascola.hu::f47812ae-80d5-40d5-be4b-8a271ac470e2" providerId="AD" clId="Web-{7FB97ED4-FEB4-B3DC-D1CF-2B8CB208D613}" dt="2024-12-20T19:57:40.289" v="312"/>
          <ac:spMkLst>
            <pc:docMk/>
            <pc:sldMk cId="1201736787" sldId="263"/>
            <ac:spMk id="5" creationId="{ED4971C9-FD98-62FD-8EBB-28047E0CF994}"/>
          </ac:spMkLst>
        </pc:spChg>
        <pc:spChg chg="add mod">
          <ac:chgData name="Kókai Balázs" userId="S::balazs.kokai@creascola.hu::f47812ae-80d5-40d5-be4b-8a271ac470e2" providerId="AD" clId="Web-{7FB97ED4-FEB4-B3DC-D1CF-2B8CB208D613}" dt="2024-12-20T19:57:28.367" v="309"/>
          <ac:spMkLst>
            <pc:docMk/>
            <pc:sldMk cId="1201736787" sldId="263"/>
            <ac:spMk id="6" creationId="{19DE76E7-DF19-EDFA-7BED-8667AA54E110}"/>
          </ac:spMkLst>
        </pc:spChg>
        <pc:spChg chg="del">
          <ac:chgData name="Kókai Balázs" userId="S::balazs.kokai@creascola.hu::f47812ae-80d5-40d5-be4b-8a271ac470e2" providerId="AD" clId="Web-{7FB97ED4-FEB4-B3DC-D1CF-2B8CB208D613}" dt="2024-12-20T19:51:03.350" v="245"/>
          <ac:spMkLst>
            <pc:docMk/>
            <pc:sldMk cId="1201736787" sldId="263"/>
            <ac:spMk id="32" creationId="{0671A8AE-40A1-4631-A6B8-581AFF065482}"/>
          </ac:spMkLst>
        </pc:spChg>
        <pc:spChg chg="del">
          <ac:chgData name="Kókai Balázs" userId="S::balazs.kokai@creascola.hu::f47812ae-80d5-40d5-be4b-8a271ac470e2" providerId="AD" clId="Web-{7FB97ED4-FEB4-B3DC-D1CF-2B8CB208D613}" dt="2024-12-20T19:51:03.350" v="245"/>
          <ac:spMkLst>
            <pc:docMk/>
            <pc:sldMk cId="1201736787" sldId="263"/>
            <ac:spMk id="33" creationId="{A44CD100-6267-4E62-AA64-2182A3A6A1C0}"/>
          </ac:spMkLst>
        </pc:spChg>
        <pc:spChg chg="add">
          <ac:chgData name="Kókai Balázs" userId="S::balazs.kokai@creascola.hu::f47812ae-80d5-40d5-be4b-8a271ac470e2" providerId="AD" clId="Web-{7FB97ED4-FEB4-B3DC-D1CF-2B8CB208D613}" dt="2024-12-20T19:51:03.350" v="245"/>
          <ac:spMkLst>
            <pc:docMk/>
            <pc:sldMk cId="1201736787" sldId="263"/>
            <ac:spMk id="38" creationId="{DCE1AED4-C7FF-4468-BF54-4470A0A3E283}"/>
          </ac:spMkLst>
        </pc:spChg>
        <pc:spChg chg="add">
          <ac:chgData name="Kókai Balázs" userId="S::balazs.kokai@creascola.hu::f47812ae-80d5-40d5-be4b-8a271ac470e2" providerId="AD" clId="Web-{7FB97ED4-FEB4-B3DC-D1CF-2B8CB208D613}" dt="2024-12-20T19:51:03.350" v="245"/>
          <ac:spMkLst>
            <pc:docMk/>
            <pc:sldMk cId="1201736787" sldId="263"/>
            <ac:spMk id="40" creationId="{BDE94FAB-AA60-43B4-A2C3-3A940B9A951A}"/>
          </ac:spMkLst>
        </pc:spChg>
        <pc:picChg chg="mod">
          <ac:chgData name="Kókai Balázs" userId="S::balazs.kokai@creascola.hu::f47812ae-80d5-40d5-be4b-8a271ac470e2" providerId="AD" clId="Web-{7FB97ED4-FEB4-B3DC-D1CF-2B8CB208D613}" dt="2024-12-20T19:51:03.350" v="245"/>
          <ac:picMkLst>
            <pc:docMk/>
            <pc:sldMk cId="1201736787" sldId="263"/>
            <ac:picMk id="4" creationId="{A9AA9AFF-92D3-A609-714E-D6DB09BF8AAC}"/>
          </ac:picMkLst>
        </pc:picChg>
      </pc:sldChg>
      <pc:sldMasterChg chg="modTransition modSldLayout">
        <pc:chgData name="Kókai Balázs" userId="S::balazs.kokai@creascola.hu::f47812ae-80d5-40d5-be4b-8a271ac470e2" providerId="AD" clId="Web-{7FB97ED4-FEB4-B3DC-D1CF-2B8CB208D613}" dt="2024-12-20T19:39:03.757" v="170"/>
        <pc:sldMasterMkLst>
          <pc:docMk/>
          <pc:sldMasterMk cId="3570642438" sldId="2147483686"/>
        </pc:sldMasterMkLst>
        <pc:sldLayoutChg chg="modTransition">
          <pc:chgData name="Kókai Balázs" userId="S::balazs.kokai@creascola.hu::f47812ae-80d5-40d5-be4b-8a271ac470e2" providerId="AD" clId="Web-{7FB97ED4-FEB4-B3DC-D1CF-2B8CB208D613}" dt="2024-12-20T19:39:03.757" v="170"/>
          <pc:sldLayoutMkLst>
            <pc:docMk/>
            <pc:sldMasterMk cId="3570642438" sldId="2147483686"/>
            <pc:sldLayoutMk cId="2565664556" sldId="2147483675"/>
          </pc:sldLayoutMkLst>
        </pc:sldLayoutChg>
        <pc:sldLayoutChg chg="modTransition">
          <pc:chgData name="Kókai Balázs" userId="S::balazs.kokai@creascola.hu::f47812ae-80d5-40d5-be4b-8a271ac470e2" providerId="AD" clId="Web-{7FB97ED4-FEB4-B3DC-D1CF-2B8CB208D613}" dt="2024-12-20T19:39:03.757" v="170"/>
          <pc:sldLayoutMkLst>
            <pc:docMk/>
            <pc:sldMasterMk cId="3570642438" sldId="2147483686"/>
            <pc:sldLayoutMk cId="1192692285" sldId="2147483676"/>
          </pc:sldLayoutMkLst>
        </pc:sldLayoutChg>
        <pc:sldLayoutChg chg="modTransition">
          <pc:chgData name="Kókai Balázs" userId="S::balazs.kokai@creascola.hu::f47812ae-80d5-40d5-be4b-8a271ac470e2" providerId="AD" clId="Web-{7FB97ED4-FEB4-B3DC-D1CF-2B8CB208D613}" dt="2024-12-20T19:39:03.757" v="170"/>
          <pc:sldLayoutMkLst>
            <pc:docMk/>
            <pc:sldMasterMk cId="3570642438" sldId="2147483686"/>
            <pc:sldLayoutMk cId="1928343135" sldId="2147483677"/>
          </pc:sldLayoutMkLst>
        </pc:sldLayoutChg>
        <pc:sldLayoutChg chg="modTransition">
          <pc:chgData name="Kókai Balázs" userId="S::balazs.kokai@creascola.hu::f47812ae-80d5-40d5-be4b-8a271ac470e2" providerId="AD" clId="Web-{7FB97ED4-FEB4-B3DC-D1CF-2B8CB208D613}" dt="2024-12-20T19:39:03.757" v="170"/>
          <pc:sldLayoutMkLst>
            <pc:docMk/>
            <pc:sldMasterMk cId="3570642438" sldId="2147483686"/>
            <pc:sldLayoutMk cId="583418068" sldId="2147483678"/>
          </pc:sldLayoutMkLst>
        </pc:sldLayoutChg>
        <pc:sldLayoutChg chg="modTransition">
          <pc:chgData name="Kókai Balázs" userId="S::balazs.kokai@creascola.hu::f47812ae-80d5-40d5-be4b-8a271ac470e2" providerId="AD" clId="Web-{7FB97ED4-FEB4-B3DC-D1CF-2B8CB208D613}" dt="2024-12-20T19:39:03.757" v="170"/>
          <pc:sldLayoutMkLst>
            <pc:docMk/>
            <pc:sldMasterMk cId="3570642438" sldId="2147483686"/>
            <pc:sldLayoutMk cId="753218738" sldId="2147483679"/>
          </pc:sldLayoutMkLst>
        </pc:sldLayoutChg>
        <pc:sldLayoutChg chg="modTransition">
          <pc:chgData name="Kókai Balázs" userId="S::balazs.kokai@creascola.hu::f47812ae-80d5-40d5-be4b-8a271ac470e2" providerId="AD" clId="Web-{7FB97ED4-FEB4-B3DC-D1CF-2B8CB208D613}" dt="2024-12-20T19:39:03.757" v="170"/>
          <pc:sldLayoutMkLst>
            <pc:docMk/>
            <pc:sldMasterMk cId="3570642438" sldId="2147483686"/>
            <pc:sldLayoutMk cId="2020861104" sldId="2147483680"/>
          </pc:sldLayoutMkLst>
        </pc:sldLayoutChg>
        <pc:sldLayoutChg chg="modTransition">
          <pc:chgData name="Kókai Balázs" userId="S::balazs.kokai@creascola.hu::f47812ae-80d5-40d5-be4b-8a271ac470e2" providerId="AD" clId="Web-{7FB97ED4-FEB4-B3DC-D1CF-2B8CB208D613}" dt="2024-12-20T19:39:03.757" v="170"/>
          <pc:sldLayoutMkLst>
            <pc:docMk/>
            <pc:sldMasterMk cId="3570642438" sldId="2147483686"/>
            <pc:sldLayoutMk cId="3847146452" sldId="2147483681"/>
          </pc:sldLayoutMkLst>
        </pc:sldLayoutChg>
        <pc:sldLayoutChg chg="modTransition">
          <pc:chgData name="Kókai Balázs" userId="S::balazs.kokai@creascola.hu::f47812ae-80d5-40d5-be4b-8a271ac470e2" providerId="AD" clId="Web-{7FB97ED4-FEB4-B3DC-D1CF-2B8CB208D613}" dt="2024-12-20T19:39:03.757" v="170"/>
          <pc:sldLayoutMkLst>
            <pc:docMk/>
            <pc:sldMasterMk cId="3570642438" sldId="2147483686"/>
            <pc:sldLayoutMk cId="3619694169" sldId="2147483682"/>
          </pc:sldLayoutMkLst>
        </pc:sldLayoutChg>
        <pc:sldLayoutChg chg="modTransition">
          <pc:chgData name="Kókai Balázs" userId="S::balazs.kokai@creascola.hu::f47812ae-80d5-40d5-be4b-8a271ac470e2" providerId="AD" clId="Web-{7FB97ED4-FEB4-B3DC-D1CF-2B8CB208D613}" dt="2024-12-20T19:39:03.757" v="170"/>
          <pc:sldLayoutMkLst>
            <pc:docMk/>
            <pc:sldMasterMk cId="3570642438" sldId="2147483686"/>
            <pc:sldLayoutMk cId="2772535038" sldId="2147483683"/>
          </pc:sldLayoutMkLst>
        </pc:sldLayoutChg>
        <pc:sldLayoutChg chg="modTransition">
          <pc:chgData name="Kókai Balázs" userId="S::balazs.kokai@creascola.hu::f47812ae-80d5-40d5-be4b-8a271ac470e2" providerId="AD" clId="Web-{7FB97ED4-FEB4-B3DC-D1CF-2B8CB208D613}" dt="2024-12-20T19:39:03.757" v="170"/>
          <pc:sldLayoutMkLst>
            <pc:docMk/>
            <pc:sldMasterMk cId="3570642438" sldId="2147483686"/>
            <pc:sldLayoutMk cId="1087901583" sldId="2147483684"/>
          </pc:sldLayoutMkLst>
        </pc:sldLayoutChg>
        <pc:sldLayoutChg chg="modTransition">
          <pc:chgData name="Kókai Balázs" userId="S::balazs.kokai@creascola.hu::f47812ae-80d5-40d5-be4b-8a271ac470e2" providerId="AD" clId="Web-{7FB97ED4-FEB4-B3DC-D1CF-2B8CB208D613}" dt="2024-12-20T19:39:03.757" v="170"/>
          <pc:sldLayoutMkLst>
            <pc:docMk/>
            <pc:sldMasterMk cId="3570642438" sldId="2147483686"/>
            <pc:sldLayoutMk cId="515743632" sldId="2147483685"/>
          </pc:sldLayoutMkLst>
        </pc:sldLayoutChg>
      </pc:sldMasterChg>
    </pc:docChg>
  </pc:docChgLst>
  <pc:docChgLst>
    <pc:chgData name="Kókai Balázs" userId="S::balazs.kokai@creascola.hu::f47812ae-80d5-40d5-be4b-8a271ac470e2" providerId="AD" clId="Web-{90128A38-7517-730A-06BF-CC7B6CDB7464}"/>
    <pc:docChg chg="addSld modSld addMainMaster delMainMaster">
      <pc:chgData name="Kókai Balázs" userId="S::balazs.kokai@creascola.hu::f47812ae-80d5-40d5-be4b-8a271ac470e2" providerId="AD" clId="Web-{90128A38-7517-730A-06BF-CC7B6CDB7464}" dt="2024-12-19T20:09:16.480" v="14"/>
      <pc:docMkLst>
        <pc:docMk/>
      </pc:docMkLst>
      <pc:sldChg chg="addSp delSp modSp mod setBg modClrScheme setClrOvrMap chgLayout">
        <pc:chgData name="Kókai Balázs" userId="S::balazs.kokai@creascola.hu::f47812ae-80d5-40d5-be4b-8a271ac470e2" providerId="AD" clId="Web-{90128A38-7517-730A-06BF-CC7B6CDB7464}" dt="2024-12-19T17:27:53.039" v="10"/>
        <pc:sldMkLst>
          <pc:docMk/>
          <pc:sldMk cId="4266748471" sldId="256"/>
        </pc:sldMkLst>
        <pc:spChg chg="mod">
          <ac:chgData name="Kókai Balázs" userId="S::balazs.kokai@creascola.hu::f47812ae-80d5-40d5-be4b-8a271ac470e2" providerId="AD" clId="Web-{90128A38-7517-730A-06BF-CC7B6CDB7464}" dt="2024-12-19T17:27:53.039" v="10"/>
          <ac:spMkLst>
            <pc:docMk/>
            <pc:sldMk cId="4266748471" sldId="256"/>
            <ac:spMk id="2" creationId="{00000000-0000-0000-0000-000000000000}"/>
          </ac:spMkLst>
        </pc:spChg>
        <pc:spChg chg="mod">
          <ac:chgData name="Kókai Balázs" userId="S::balazs.kokai@creascola.hu::f47812ae-80d5-40d5-be4b-8a271ac470e2" providerId="AD" clId="Web-{90128A38-7517-730A-06BF-CC7B6CDB7464}" dt="2024-12-19T17:27:53.039" v="10"/>
          <ac:spMkLst>
            <pc:docMk/>
            <pc:sldMk cId="4266748471" sldId="256"/>
            <ac:spMk id="3" creationId="{00000000-0000-0000-0000-000000000000}"/>
          </ac:spMkLst>
        </pc:spChg>
        <pc:spChg chg="add del">
          <ac:chgData name="Kókai Balázs" userId="S::balazs.kokai@creascola.hu::f47812ae-80d5-40d5-be4b-8a271ac470e2" providerId="AD" clId="Web-{90128A38-7517-730A-06BF-CC7B6CDB7464}" dt="2024-12-19T17:27:53.039" v="10"/>
          <ac:spMkLst>
            <pc:docMk/>
            <pc:sldMk cId="4266748471" sldId="256"/>
            <ac:spMk id="9" creationId="{A1D7EC86-7CB9-431D-8AC3-8AAF0440B162}"/>
          </ac:spMkLst>
        </pc:spChg>
        <pc:spChg chg="add del">
          <ac:chgData name="Kókai Balázs" userId="S::balazs.kokai@creascola.hu::f47812ae-80d5-40d5-be4b-8a271ac470e2" providerId="AD" clId="Web-{90128A38-7517-730A-06BF-CC7B6CDB7464}" dt="2024-12-19T17:27:53.039" v="10"/>
          <ac:spMkLst>
            <pc:docMk/>
            <pc:sldMk cId="4266748471" sldId="256"/>
            <ac:spMk id="11" creationId="{D4B9777F-B610-419B-9193-80306388F3E2}"/>
          </ac:spMkLst>
        </pc:spChg>
        <pc:spChg chg="add del">
          <ac:chgData name="Kókai Balázs" userId="S::balazs.kokai@creascola.hu::f47812ae-80d5-40d5-be4b-8a271ac470e2" providerId="AD" clId="Web-{90128A38-7517-730A-06BF-CC7B6CDB7464}" dt="2024-12-19T17:27:53.039" v="10"/>
          <ac:spMkLst>
            <pc:docMk/>
            <pc:sldMk cId="4266748471" sldId="256"/>
            <ac:spMk id="13" creationId="{311F016A-A753-449B-9EA6-322199B7119E}"/>
          </ac:spMkLst>
        </pc:spChg>
        <pc:spChg chg="add del">
          <ac:chgData name="Kókai Balázs" userId="S::balazs.kokai@creascola.hu::f47812ae-80d5-40d5-be4b-8a271ac470e2" providerId="AD" clId="Web-{90128A38-7517-730A-06BF-CC7B6CDB7464}" dt="2024-12-19T17:27:53.039" v="10"/>
          <ac:spMkLst>
            <pc:docMk/>
            <pc:sldMk cId="4266748471" sldId="256"/>
            <ac:spMk id="15" creationId="{95106A28-883A-4993-BF9E-C403B81A8D66}"/>
          </ac:spMkLst>
        </pc:spChg>
        <pc:spChg chg="add del">
          <ac:chgData name="Kókai Balázs" userId="S::balazs.kokai@creascola.hu::f47812ae-80d5-40d5-be4b-8a271ac470e2" providerId="AD" clId="Web-{90128A38-7517-730A-06BF-CC7B6CDB7464}" dt="2024-12-19T17:27:53.039" v="10"/>
          <ac:spMkLst>
            <pc:docMk/>
            <pc:sldMk cId="4266748471" sldId="256"/>
            <ac:spMk id="17" creationId="{F5AE4E4F-9F4C-43ED-8299-9BD63B74E8F0}"/>
          </ac:spMkLst>
        </pc:spChg>
        <pc:spChg chg="add del">
          <ac:chgData name="Kókai Balázs" userId="S::balazs.kokai@creascola.hu::f47812ae-80d5-40d5-be4b-8a271ac470e2" providerId="AD" clId="Web-{90128A38-7517-730A-06BF-CC7B6CDB7464}" dt="2024-12-19T17:27:53.039" v="9"/>
          <ac:spMkLst>
            <pc:docMk/>
            <pc:sldMk cId="4266748471" sldId="256"/>
            <ac:spMk id="22" creationId="{A1D7EC86-7CB9-431D-8AC3-8AAF0440B162}"/>
          </ac:spMkLst>
        </pc:spChg>
        <pc:spChg chg="add del">
          <ac:chgData name="Kókai Balázs" userId="S::balazs.kokai@creascola.hu::f47812ae-80d5-40d5-be4b-8a271ac470e2" providerId="AD" clId="Web-{90128A38-7517-730A-06BF-CC7B6CDB7464}" dt="2024-12-19T17:27:53.039" v="9"/>
          <ac:spMkLst>
            <pc:docMk/>
            <pc:sldMk cId="4266748471" sldId="256"/>
            <ac:spMk id="24" creationId="{D4B9777F-B610-419B-9193-80306388F3E2}"/>
          </ac:spMkLst>
        </pc:spChg>
        <pc:spChg chg="add del">
          <ac:chgData name="Kókai Balázs" userId="S::balazs.kokai@creascola.hu::f47812ae-80d5-40d5-be4b-8a271ac470e2" providerId="AD" clId="Web-{90128A38-7517-730A-06BF-CC7B6CDB7464}" dt="2024-12-19T17:27:53.039" v="9"/>
          <ac:spMkLst>
            <pc:docMk/>
            <pc:sldMk cId="4266748471" sldId="256"/>
            <ac:spMk id="26" creationId="{311F016A-A753-449B-9EA6-322199B7119E}"/>
          </ac:spMkLst>
        </pc:spChg>
        <pc:spChg chg="add del">
          <ac:chgData name="Kókai Balázs" userId="S::balazs.kokai@creascola.hu::f47812ae-80d5-40d5-be4b-8a271ac470e2" providerId="AD" clId="Web-{90128A38-7517-730A-06BF-CC7B6CDB7464}" dt="2024-12-19T17:27:53.039" v="9"/>
          <ac:spMkLst>
            <pc:docMk/>
            <pc:sldMk cId="4266748471" sldId="256"/>
            <ac:spMk id="28" creationId="{95106A28-883A-4993-BF9E-C403B81A8D66}"/>
          </ac:spMkLst>
        </pc:spChg>
        <pc:spChg chg="add del">
          <ac:chgData name="Kókai Balázs" userId="S::balazs.kokai@creascola.hu::f47812ae-80d5-40d5-be4b-8a271ac470e2" providerId="AD" clId="Web-{90128A38-7517-730A-06BF-CC7B6CDB7464}" dt="2024-12-19T17:27:53.039" v="9"/>
          <ac:spMkLst>
            <pc:docMk/>
            <pc:sldMk cId="4266748471" sldId="256"/>
            <ac:spMk id="30" creationId="{F5AE4E4F-9F4C-43ED-8299-9BD63B74E8F0}"/>
          </ac:spMkLst>
        </pc:spChg>
        <pc:spChg chg="add">
          <ac:chgData name="Kókai Balázs" userId="S::balazs.kokai@creascola.hu::f47812ae-80d5-40d5-be4b-8a271ac470e2" providerId="AD" clId="Web-{90128A38-7517-730A-06BF-CC7B6CDB7464}" dt="2024-12-19T17:27:53.039" v="10"/>
          <ac:spMkLst>
            <pc:docMk/>
            <pc:sldMk cId="4266748471" sldId="256"/>
            <ac:spMk id="32" creationId="{0671A8AE-40A1-4631-A6B8-581AFF065482}"/>
          </ac:spMkLst>
        </pc:spChg>
        <pc:spChg chg="add">
          <ac:chgData name="Kókai Balázs" userId="S::balazs.kokai@creascola.hu::f47812ae-80d5-40d5-be4b-8a271ac470e2" providerId="AD" clId="Web-{90128A38-7517-730A-06BF-CC7B6CDB7464}" dt="2024-12-19T17:27:53.039" v="10"/>
          <ac:spMkLst>
            <pc:docMk/>
            <pc:sldMk cId="4266748471" sldId="256"/>
            <ac:spMk id="33" creationId="{A44CD100-6267-4E62-AA64-2182A3A6A1C0}"/>
          </ac:spMkLst>
        </pc:spChg>
        <pc:picChg chg="add mod ord">
          <ac:chgData name="Kókai Balázs" userId="S::balazs.kokai@creascola.hu::f47812ae-80d5-40d5-be4b-8a271ac470e2" providerId="AD" clId="Web-{90128A38-7517-730A-06BF-CC7B6CDB7464}" dt="2024-12-19T17:27:53.039" v="10"/>
          <ac:picMkLst>
            <pc:docMk/>
            <pc:sldMk cId="4266748471" sldId="256"/>
            <ac:picMk id="4" creationId="{A9AA9AFF-92D3-A609-714E-D6DB09BF8AAC}"/>
          </ac:picMkLst>
        </pc:picChg>
      </pc:sldChg>
      <pc:sldChg chg="new mod setBg">
        <pc:chgData name="Kókai Balázs" userId="S::balazs.kokai@creascola.hu::f47812ae-80d5-40d5-be4b-8a271ac470e2" providerId="AD" clId="Web-{90128A38-7517-730A-06BF-CC7B6CDB7464}" dt="2024-12-19T20:09:16.480" v="14"/>
        <pc:sldMkLst>
          <pc:docMk/>
          <pc:sldMk cId="2555693616" sldId="257"/>
        </pc:sldMkLst>
      </pc:sldChg>
      <pc:sldMasterChg chg="del delSldLayout">
        <pc:chgData name="Kókai Balázs" userId="S::balazs.kokai@creascola.hu::f47812ae-80d5-40d5-be4b-8a271ac470e2" providerId="AD" clId="Web-{90128A38-7517-730A-06BF-CC7B6CDB7464}" dt="2024-12-19T17:25:02.329" v="5"/>
        <pc:sldMasterMkLst>
          <pc:docMk/>
          <pc:sldMasterMk cId="798062927" sldId="2147483648"/>
        </pc:sldMasterMkLst>
        <pc:sldLayoutChg chg="del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798062927" sldId="2147483648"/>
            <pc:sldLayoutMk cId="1331746569" sldId="2147483649"/>
          </pc:sldLayoutMkLst>
        </pc:sldLayoutChg>
        <pc:sldLayoutChg chg="del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798062927" sldId="2147483648"/>
            <pc:sldLayoutMk cId="3810502996" sldId="2147483650"/>
          </pc:sldLayoutMkLst>
        </pc:sldLayoutChg>
        <pc:sldLayoutChg chg="del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798062927" sldId="2147483648"/>
            <pc:sldLayoutMk cId="1356358126" sldId="2147483651"/>
          </pc:sldLayoutMkLst>
        </pc:sldLayoutChg>
        <pc:sldLayoutChg chg="del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798062927" sldId="2147483648"/>
            <pc:sldLayoutMk cId="324695496" sldId="2147483652"/>
          </pc:sldLayoutMkLst>
        </pc:sldLayoutChg>
        <pc:sldLayoutChg chg="del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798062927" sldId="2147483648"/>
            <pc:sldLayoutMk cId="3429168541" sldId="2147483653"/>
          </pc:sldLayoutMkLst>
        </pc:sldLayoutChg>
        <pc:sldLayoutChg chg="del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798062927" sldId="2147483648"/>
            <pc:sldLayoutMk cId="3997832783" sldId="2147483654"/>
          </pc:sldLayoutMkLst>
        </pc:sldLayoutChg>
        <pc:sldLayoutChg chg="del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798062927" sldId="2147483648"/>
            <pc:sldLayoutMk cId="1078127673" sldId="2147483655"/>
          </pc:sldLayoutMkLst>
        </pc:sldLayoutChg>
        <pc:sldLayoutChg chg="del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798062927" sldId="2147483648"/>
            <pc:sldLayoutMk cId="2903084306" sldId="2147483656"/>
          </pc:sldLayoutMkLst>
        </pc:sldLayoutChg>
        <pc:sldLayoutChg chg="del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798062927" sldId="2147483648"/>
            <pc:sldLayoutMk cId="1883066043" sldId="2147483657"/>
          </pc:sldLayoutMkLst>
        </pc:sldLayoutChg>
        <pc:sldLayoutChg chg="del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798062927" sldId="2147483648"/>
            <pc:sldLayoutMk cId="1663091269" sldId="2147483658"/>
          </pc:sldLayoutMkLst>
        </pc:sldLayoutChg>
        <pc:sldLayoutChg chg="del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798062927" sldId="2147483648"/>
            <pc:sldLayoutMk cId="1772255771" sldId="2147483659"/>
          </pc:sldLayoutMkLst>
        </pc:sldLayoutChg>
      </pc:sldMasterChg>
      <pc:sldMasterChg chg="add addSldLayout">
        <pc:chgData name="Kókai Balázs" userId="S::balazs.kokai@creascola.hu::f47812ae-80d5-40d5-be4b-8a271ac470e2" providerId="AD" clId="Web-{90128A38-7517-730A-06BF-CC7B6CDB7464}" dt="2024-12-19T17:25:02.329" v="5"/>
        <pc:sldMasterMkLst>
          <pc:docMk/>
          <pc:sldMasterMk cId="3570642438" sldId="2147483686"/>
        </pc:sldMasterMkLst>
        <pc:sldLayoutChg chg="add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3570642438" sldId="2147483686"/>
            <pc:sldLayoutMk cId="2565664556" sldId="2147483675"/>
          </pc:sldLayoutMkLst>
        </pc:sldLayoutChg>
        <pc:sldLayoutChg chg="add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3570642438" sldId="2147483686"/>
            <pc:sldLayoutMk cId="1192692285" sldId="2147483676"/>
          </pc:sldLayoutMkLst>
        </pc:sldLayoutChg>
        <pc:sldLayoutChg chg="add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3570642438" sldId="2147483686"/>
            <pc:sldLayoutMk cId="1928343135" sldId="2147483677"/>
          </pc:sldLayoutMkLst>
        </pc:sldLayoutChg>
        <pc:sldLayoutChg chg="add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3570642438" sldId="2147483686"/>
            <pc:sldLayoutMk cId="583418068" sldId="2147483678"/>
          </pc:sldLayoutMkLst>
        </pc:sldLayoutChg>
        <pc:sldLayoutChg chg="add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3570642438" sldId="2147483686"/>
            <pc:sldLayoutMk cId="753218738" sldId="2147483679"/>
          </pc:sldLayoutMkLst>
        </pc:sldLayoutChg>
        <pc:sldLayoutChg chg="add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3570642438" sldId="2147483686"/>
            <pc:sldLayoutMk cId="2020861104" sldId="2147483680"/>
          </pc:sldLayoutMkLst>
        </pc:sldLayoutChg>
        <pc:sldLayoutChg chg="add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3570642438" sldId="2147483686"/>
            <pc:sldLayoutMk cId="3847146452" sldId="2147483681"/>
          </pc:sldLayoutMkLst>
        </pc:sldLayoutChg>
        <pc:sldLayoutChg chg="add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3570642438" sldId="2147483686"/>
            <pc:sldLayoutMk cId="3619694169" sldId="2147483682"/>
          </pc:sldLayoutMkLst>
        </pc:sldLayoutChg>
        <pc:sldLayoutChg chg="add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3570642438" sldId="2147483686"/>
            <pc:sldLayoutMk cId="2772535038" sldId="2147483683"/>
          </pc:sldLayoutMkLst>
        </pc:sldLayoutChg>
        <pc:sldLayoutChg chg="add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3570642438" sldId="2147483686"/>
            <pc:sldLayoutMk cId="1087901583" sldId="2147483684"/>
          </pc:sldLayoutMkLst>
        </pc:sldLayoutChg>
        <pc:sldLayoutChg chg="add">
          <pc:chgData name="Kókai Balázs" userId="S::balazs.kokai@creascola.hu::f47812ae-80d5-40d5-be4b-8a271ac470e2" providerId="AD" clId="Web-{90128A38-7517-730A-06BF-CC7B6CDB7464}" dt="2024-12-19T17:25:02.329" v="5"/>
          <pc:sldLayoutMkLst>
            <pc:docMk/>
            <pc:sldMasterMk cId="3570642438" sldId="2147483686"/>
            <pc:sldLayoutMk cId="515743632" sldId="214748368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69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21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714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253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90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74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66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086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69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34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41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12/20/2024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42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Qw4w9WgXcQ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képen épület, ég, piramis, Ókori történelem látható&#10;&#10;Automatikusan generált leírás">
            <a:extLst>
              <a:ext uri="{FF2B5EF4-FFF2-40B4-BE49-F238E27FC236}">
                <a16:creationId xmlns:a16="http://schemas.microsoft.com/office/drawing/2014/main" id="{A9AA9AFF-92D3-A609-714E-D6DB09BF8A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3" name="Rectangle 23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pPr algn="l"/>
            <a:r>
              <a:rPr lang="hu-HU" sz="5400"/>
              <a:t>Egyiptom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477980" y="396935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hu-HU" dirty="0" err="1"/>
              <a:t>Bomb</a:t>
            </a:r>
            <a:r>
              <a:rPr lang="hu-HU" dirty="0"/>
              <a:t> </a:t>
            </a:r>
            <a:r>
              <a:rPr lang="hu-HU" dirty="0" err="1"/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!!Rectangle">
            <a:extLst>
              <a:ext uri="{FF2B5EF4-FFF2-40B4-BE49-F238E27FC236}">
                <a16:creationId xmlns:a16="http://schemas.microsoft.com/office/drawing/2014/main" id="{442D2C40-7ED8-45E4-9E7D-C3407F9CA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Tartalom helye 3" descr="A képen kültéri, ég, víz, felhő látható&#10;&#10;Automatikusan generált leírás">
            <a:extLst>
              <a:ext uri="{FF2B5EF4-FFF2-40B4-BE49-F238E27FC236}">
                <a16:creationId xmlns:a16="http://schemas.microsoft.com/office/drawing/2014/main" id="{77C59350-3736-17A8-4C18-C3BC937851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6942" r="6942"/>
          <a:stretch/>
        </p:blipFill>
        <p:spPr>
          <a:xfrm>
            <a:off x="20" y="-8466"/>
            <a:ext cx="12191980" cy="686646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C26A604-1E52-8EB0-2303-A508F9890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sz="3700">
                <a:solidFill>
                  <a:srgbClr val="FFFFFF"/>
                </a:solidFill>
              </a:rPr>
              <a:t>Mezőgazdaság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4DDD30-39A6-6599-02DD-3B13628F3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Egyiptom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mezőgazdasága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Nílus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völgyére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épül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. A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folyó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évről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évre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újraönti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földet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biztosítva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ezzel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termékenységet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. A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legfontosabb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termények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közé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tartoznak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búza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rizs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cukornád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zöldségek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és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gyümölcsök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dirty="0" err="1">
                <a:solidFill>
                  <a:srgbClr val="FFFFFF"/>
                </a:solidFill>
                <a:ea typeface="+mn-lt"/>
                <a:cs typeface="+mn-lt"/>
              </a:rPr>
              <a:t>Nílusi</a:t>
            </a: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b="1" dirty="0" err="1">
                <a:solidFill>
                  <a:srgbClr val="FFFFFF"/>
                </a:solidFill>
                <a:ea typeface="+mn-lt"/>
                <a:cs typeface="+mn-lt"/>
              </a:rPr>
              <a:t>öntözés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: Az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ország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vízellátásának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nagy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része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Nílusból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származik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dirty="0" err="1">
                <a:solidFill>
                  <a:srgbClr val="FFFFFF"/>
                </a:solidFill>
                <a:ea typeface="+mn-lt"/>
                <a:cs typeface="+mn-lt"/>
              </a:rPr>
              <a:t>Állattenyésztés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: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Főként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szarvasmarha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juh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kecske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és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+mn-lt"/>
                <a:cs typeface="+mn-lt"/>
              </a:rPr>
              <a:t>baromfi</a:t>
            </a:r>
            <a:endParaRPr lang="en-US" dirty="0" err="1">
              <a:solidFill>
                <a:srgbClr val="FFFFFF"/>
              </a:solidFill>
            </a:endParaRPr>
          </a:p>
        </p:txBody>
      </p:sp>
      <p:sp>
        <p:nvSpPr>
          <p:cNvPr id="23" name="Arc 1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69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Rectangle">
            <a:extLst>
              <a:ext uri="{FF2B5EF4-FFF2-40B4-BE49-F238E27FC236}">
                <a16:creationId xmlns:a16="http://schemas.microsoft.com/office/drawing/2014/main" id="{442D2C40-7ED8-45E4-9E7D-C3407F9CA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Tartalom helye 3" descr="A képen kültéri, víz, Városépítészet, épület látható&#10;&#10;Automatikusan generált leírás">
            <a:extLst>
              <a:ext uri="{FF2B5EF4-FFF2-40B4-BE49-F238E27FC236}">
                <a16:creationId xmlns:a16="http://schemas.microsoft.com/office/drawing/2014/main" id="{9590FE02-58F1-6F0E-19B7-9C9C8A26E2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3355"/>
          <a:stretch/>
        </p:blipFill>
        <p:spPr>
          <a:xfrm>
            <a:off x="20" y="-8466"/>
            <a:ext cx="12191980" cy="686646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B7ECAB2-BEE1-8AE6-6FB7-F8C2DF600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FFFFFF"/>
                </a:solidFill>
              </a:rPr>
              <a:t>Ipar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F72EFA-B78B-D39C-83B8-97FA77301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Az ipari szektor Egyiptomban változatos, az olaj- és gázipar, valamint az építőipar és a textilipar kiemelkedő.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solidFill>
                  <a:srgbClr val="FFFFFF"/>
                </a:solidFill>
              </a:rPr>
              <a:t>Olaj- és gázkitermelés</a:t>
            </a:r>
            <a:r>
              <a:rPr lang="en-US">
                <a:solidFill>
                  <a:srgbClr val="FFFFFF"/>
                </a:solidFill>
              </a:rPr>
              <a:t>: Az ország jelentős energiaexportőr.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>
                <a:solidFill>
                  <a:srgbClr val="FFFFFF"/>
                </a:solidFill>
              </a:rPr>
              <a:t>Feldolgozóipar</a:t>
            </a:r>
            <a:r>
              <a:rPr lang="en-US">
                <a:solidFill>
                  <a:srgbClr val="FFFFFF"/>
                </a:solidFill>
              </a:rPr>
              <a:t>: Az autógyártás, élelmiszer-feldolgozás és textilipar fontos szereplői az egyiptomi gazdaságnak.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44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">
            <a:extLst>
              <a:ext uri="{FF2B5EF4-FFF2-40B4-BE49-F238E27FC236}">
                <a16:creationId xmlns:a16="http://schemas.microsoft.com/office/drawing/2014/main" id="{442D2C40-7ED8-45E4-9E7D-C3407F9CA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Kép 4" descr="A képen térkép, szöveg, atlasz látható&#10;&#10;Automatikusan generált leírás">
            <a:extLst>
              <a:ext uri="{FF2B5EF4-FFF2-40B4-BE49-F238E27FC236}">
                <a16:creationId xmlns:a16="http://schemas.microsoft.com/office/drawing/2014/main" id="{2DDCF2EF-AB1D-EB90-4010-A6D7F2F79A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r="5005" b="-1"/>
          <a:stretch/>
        </p:blipFill>
        <p:spPr>
          <a:xfrm>
            <a:off x="20" y="1693"/>
            <a:ext cx="12191980" cy="686646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8A0AD30-FAE9-34FF-635B-90E49FA3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46" y="347504"/>
            <a:ext cx="11257280" cy="1226979"/>
          </a:xfrm>
        </p:spPr>
        <p:txBody>
          <a:bodyPr>
            <a:normAutofit/>
          </a:bodyPr>
          <a:lstStyle/>
          <a:p>
            <a:pPr algn="ctr"/>
            <a:r>
              <a:rPr lang="hu-HU" sz="4100">
                <a:solidFill>
                  <a:srgbClr val="FFFFFF"/>
                </a:solidFill>
                <a:ea typeface="+mj-lt"/>
                <a:cs typeface="+mj-lt"/>
              </a:rPr>
              <a:t>Természet és Földrajzi Elhelyezkedés</a:t>
            </a:r>
            <a:endParaRPr lang="hu-HU" sz="4100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90DCE5-80C7-3834-1D45-F4C48B66B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8" y="1810544"/>
            <a:ext cx="6540731" cy="48947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500" b="1">
                <a:solidFill>
                  <a:srgbClr val="FFFFFF"/>
                </a:solidFill>
                <a:ea typeface="+mn-lt"/>
                <a:cs typeface="+mn-lt"/>
              </a:rPr>
              <a:t>Elhelyezkedés</a:t>
            </a:r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: Egyiptom Észak-Afrikában található, a Földközi-tenger partján. Az ország területe az Afrikai kontinenst és a Közel-Keletet is összeköti.</a:t>
            </a:r>
            <a:endParaRPr lang="en-US" sz="1500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 b="1">
                <a:solidFill>
                  <a:srgbClr val="FFFFFF"/>
                </a:solidFill>
                <a:ea typeface="+mn-lt"/>
                <a:cs typeface="+mn-lt"/>
              </a:rPr>
              <a:t>Határok</a:t>
            </a:r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: Nyugaton Líbia, délen Szudán, keleten Izrael és a Vörös-tenger, északon pedig a Földközi-tenger határolja.</a:t>
            </a:r>
            <a:endParaRPr lang="en-US" sz="1500">
              <a:solidFill>
                <a:srgbClr val="FFFFFF"/>
              </a:solidFill>
            </a:endParaRPr>
          </a:p>
          <a:p>
            <a:r>
              <a:rPr lang="en-US" sz="1500" b="1">
                <a:solidFill>
                  <a:srgbClr val="FFFFFF"/>
                </a:solidFill>
                <a:ea typeface="+mn-lt"/>
                <a:cs typeface="+mn-lt"/>
              </a:rPr>
              <a:t>Földrajzi jellemzők</a:t>
            </a:r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:</a:t>
            </a:r>
            <a:endParaRPr lang="en-US" sz="1500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 b="1" dirty="0" err="1">
                <a:solidFill>
                  <a:srgbClr val="FFFFFF"/>
                </a:solidFill>
                <a:ea typeface="+mn-lt"/>
                <a:cs typeface="+mn-lt"/>
              </a:rPr>
              <a:t>Sivatagok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: Az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ország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jelentős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része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sivatagos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terület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, mint a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Líbiai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és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Arábiai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sivatagok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sz="1500" dirty="0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 b="1" dirty="0">
                <a:solidFill>
                  <a:srgbClr val="FFFFFF"/>
                </a:solidFill>
                <a:ea typeface="+mn-lt"/>
                <a:cs typeface="+mn-lt"/>
              </a:rPr>
              <a:t>A </a:t>
            </a:r>
            <a:r>
              <a:rPr lang="en-US" sz="1500" b="1" dirty="0" err="1">
                <a:solidFill>
                  <a:srgbClr val="FFFFFF"/>
                </a:solidFill>
                <a:ea typeface="+mn-lt"/>
                <a:cs typeface="+mn-lt"/>
              </a:rPr>
              <a:t>Nílus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: Az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Egyiptom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közepén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áramló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Nílus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folyó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mely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az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egyetlen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vízforrás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az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országban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és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alapvetően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meghatározza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mezőgazdaságot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sz="1500" dirty="0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 b="1" dirty="0" err="1">
                <a:solidFill>
                  <a:srgbClr val="FFFFFF"/>
                </a:solidFill>
                <a:ea typeface="+mn-lt"/>
                <a:cs typeface="+mn-lt"/>
              </a:rPr>
              <a:t>Oázisok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: Az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oázisok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fontos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szerepet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játszanak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lakosság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életében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főként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a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sivatagok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FFFFFF"/>
                </a:solidFill>
                <a:ea typeface="+mn-lt"/>
                <a:cs typeface="+mn-lt"/>
              </a:rPr>
              <a:t>közepén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sz="1500" dirty="0">
              <a:solidFill>
                <a:srgbClr val="FFFFFF"/>
              </a:solidFill>
            </a:endParaRPr>
          </a:p>
          <a:p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Kép 5" descr="A képen földgömb, szöveg, Világ, térkép látható&#10;&#10;Automatikusan generált leírás">
            <a:extLst>
              <a:ext uri="{FF2B5EF4-FFF2-40B4-BE49-F238E27FC236}">
                <a16:creationId xmlns:a16="http://schemas.microsoft.com/office/drawing/2014/main" id="{2BB3C270-8F71-5EB3-280B-55D6E44D9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097" y="1297940"/>
            <a:ext cx="55721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3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!!Rectangle">
            <a:extLst>
              <a:ext uri="{FF2B5EF4-FFF2-40B4-BE49-F238E27FC236}">
                <a16:creationId xmlns:a16="http://schemas.microsoft.com/office/drawing/2014/main" id="{032D8B87-88DA-4E9C-B676-B10D70EA5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Kép 4" descr="A képen ég, felhő, épület, Romok látható&#10;&#10;Automatikusan generált leírás">
            <a:extLst>
              <a:ext uri="{FF2B5EF4-FFF2-40B4-BE49-F238E27FC236}">
                <a16:creationId xmlns:a16="http://schemas.microsoft.com/office/drawing/2014/main" id="{BF7CD802-0E24-BDE6-F76F-363768A06A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5626"/>
          <a:stretch/>
        </p:blipFill>
        <p:spPr>
          <a:xfrm>
            <a:off x="20" y="-8466"/>
            <a:ext cx="12191980" cy="686646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B2FEAFE-6062-F5EB-49F2-4DFDC3EB8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080" y="365125"/>
            <a:ext cx="12181840" cy="1325563"/>
          </a:xfrm>
        </p:spPr>
        <p:txBody>
          <a:bodyPr>
            <a:normAutofit/>
          </a:bodyPr>
          <a:lstStyle/>
          <a:p>
            <a:pPr algn="ctr"/>
            <a:r>
              <a:rPr lang="hu-HU" dirty="0">
                <a:solidFill>
                  <a:srgbClr val="FFFFFF"/>
                </a:solidFill>
                <a:ea typeface="+mj-lt"/>
                <a:cs typeface="+mj-lt"/>
              </a:rPr>
              <a:t>Kultúra</a:t>
            </a:r>
            <a:endParaRPr lang="hu-HU" dirty="0">
              <a:solidFill>
                <a:srgbClr val="FFFFFF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B38319-9D94-BA01-C781-853C5BCDA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60" y="1683385"/>
            <a:ext cx="5496560" cy="446934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1500" b="1">
                <a:solidFill>
                  <a:srgbClr val="FFFFFF"/>
                </a:solidFill>
                <a:ea typeface="+mn-lt"/>
                <a:cs typeface="+mn-lt"/>
              </a:rPr>
              <a:t>Történelem</a:t>
            </a:r>
            <a:r>
              <a:rPr lang="hu-HU" sz="1500">
                <a:solidFill>
                  <a:srgbClr val="FFFFFF"/>
                </a:solidFill>
                <a:ea typeface="+mn-lt"/>
                <a:cs typeface="+mn-lt"/>
              </a:rPr>
              <a:t>: Egyiptom kultúrája több ezer éves múltra tekint vissza. Az ókori Egyiptom az egyik legrégebbi civilizáció, híres a fáraókról, piramisokról, templomokról és hieroglifákról.</a:t>
            </a:r>
            <a:endParaRPr lang="hu-HU" sz="1500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hu-HU" sz="1500" b="1">
                <a:solidFill>
                  <a:srgbClr val="FFFFFF"/>
                </a:solidFill>
                <a:ea typeface="+mn-lt"/>
                <a:cs typeface="+mn-lt"/>
              </a:rPr>
              <a:t>Ókori emlékek</a:t>
            </a:r>
            <a:r>
              <a:rPr lang="hu-HU" sz="1500">
                <a:solidFill>
                  <a:srgbClr val="FFFFFF"/>
                </a:solidFill>
                <a:ea typeface="+mn-lt"/>
                <a:cs typeface="+mn-lt"/>
              </a:rPr>
              <a:t>: A Gízai piramisok, a Szfinx, a Luxori templomok és a Karnaki templom az ország kulturális örökségének legfontosabb részét képezik.</a:t>
            </a:r>
            <a:endParaRPr lang="hu-HU" sz="1500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hu-HU" sz="1500" b="1">
                <a:solidFill>
                  <a:srgbClr val="FFFFFF"/>
                </a:solidFill>
                <a:ea typeface="+mn-lt"/>
                <a:cs typeface="+mn-lt"/>
              </a:rPr>
              <a:t>Hagyományok</a:t>
            </a:r>
            <a:r>
              <a:rPr lang="hu-HU" sz="1500">
                <a:solidFill>
                  <a:srgbClr val="FFFFFF"/>
                </a:solidFill>
                <a:ea typeface="+mn-lt"/>
                <a:cs typeface="+mn-lt"/>
              </a:rPr>
              <a:t>: A vallás (iszlám, kereszténység), a család, a vendégszeretet és a hagyományos étkezési szokások mélyen gyökereznek az egyiptomi társadalomban.</a:t>
            </a:r>
            <a:endParaRPr lang="hu-HU" sz="1500">
              <a:solidFill>
                <a:srgbClr val="FFFFFF"/>
              </a:solidFill>
            </a:endParaRPr>
          </a:p>
          <a:p>
            <a:r>
              <a:rPr lang="hu-HU" sz="1500" b="1">
                <a:solidFill>
                  <a:srgbClr val="FFFFFF"/>
                </a:solidFill>
                <a:ea typeface="+mn-lt"/>
                <a:cs typeface="+mn-lt"/>
              </a:rPr>
              <a:t>Művészetek</a:t>
            </a:r>
            <a:r>
              <a:rPr lang="hu-HU" sz="1500">
                <a:solidFill>
                  <a:srgbClr val="FFFFFF"/>
                </a:solidFill>
                <a:ea typeface="+mn-lt"/>
                <a:cs typeface="+mn-lt"/>
              </a:rPr>
              <a:t>: Az egyiptomi művészet híres az építészet, festészet és szobrászat terén, melyek mind a vallási és mitológiai jelentőségű elemeket tükrözik.</a:t>
            </a:r>
            <a:endParaRPr lang="hu-HU" sz="1500">
              <a:solidFill>
                <a:srgbClr val="FFFFFF"/>
              </a:solidFill>
            </a:endParaRPr>
          </a:p>
          <a:p>
            <a:endParaRPr lang="hu-HU" sz="1500">
              <a:solidFill>
                <a:srgbClr val="FFFFFF"/>
              </a:solidFill>
            </a:endParaRPr>
          </a:p>
        </p:txBody>
      </p:sp>
      <p:sp>
        <p:nvSpPr>
          <p:cNvPr id="23" name="Arc 1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Kép 5" descr="A képen rajz, vázlat, művészet, illusztráció látható&#10;&#10;Automatikusan generált leírás">
            <a:extLst>
              <a:ext uri="{FF2B5EF4-FFF2-40B4-BE49-F238E27FC236}">
                <a16:creationId xmlns:a16="http://schemas.microsoft.com/office/drawing/2014/main" id="{A58F3C23-BCE4-82C5-780E-5E6F4EB7E4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6622098" y="1297940"/>
            <a:ext cx="5572125" cy="5562600"/>
          </a:xfrm>
          <a:prstGeom prst="rect">
            <a:avLst/>
          </a:prstGeom>
          <a:effectLst>
            <a:outerShdw dist="38100" dir="270000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49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!!Rectangle">
            <a:extLst>
              <a:ext uri="{FF2B5EF4-FFF2-40B4-BE49-F238E27FC236}">
                <a16:creationId xmlns:a16="http://schemas.microsoft.com/office/drawing/2014/main" id="{032D8B87-88DA-4E9C-B676-B10D70EA5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Kép 5" descr="A képen térkép, Légi fotó, Madártávlat, légi látható&#10;&#10;Automatikusan generált leírás">
            <a:extLst>
              <a:ext uri="{FF2B5EF4-FFF2-40B4-BE49-F238E27FC236}">
                <a16:creationId xmlns:a16="http://schemas.microsoft.com/office/drawing/2014/main" id="{7C03F4BE-D33D-3A2A-A373-9A1012E5DD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8794"/>
          <a:stretch/>
        </p:blipFill>
        <p:spPr>
          <a:xfrm>
            <a:off x="20" y="1694"/>
            <a:ext cx="12191980" cy="686646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EF773F0-BEB7-5F5D-EFC3-D8F8D869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160" y="283845"/>
            <a:ext cx="5954789" cy="1219462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FFFFFF"/>
                </a:solidFill>
                <a:ea typeface="+mj-lt"/>
                <a:cs typeface="+mj-lt"/>
              </a:rPr>
              <a:t>Turizmus és Szolgáltatások</a:t>
            </a:r>
            <a:endParaRPr lang="hu-HU" dirty="0">
              <a:solidFill>
                <a:srgbClr val="FFFFFF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CEE082-601F-88DE-3D5E-C1EBD08AD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60" y="1825625"/>
            <a:ext cx="5975238" cy="45165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1500" b="1" dirty="0">
                <a:solidFill>
                  <a:srgbClr val="FFFFFF"/>
                </a:solidFill>
                <a:ea typeface="+mn-lt"/>
                <a:cs typeface="+mn-lt"/>
              </a:rPr>
              <a:t>Turizmus</a:t>
            </a:r>
            <a:r>
              <a:rPr lang="hu-HU" sz="1500" dirty="0">
                <a:solidFill>
                  <a:srgbClr val="FFFFFF"/>
                </a:solidFill>
                <a:ea typeface="+mn-lt"/>
                <a:cs typeface="+mn-lt"/>
              </a:rPr>
              <a:t>: Egyiptom a világ egyik legfontosabb turistacélpontja, különösen az ókori látnivalókkal, strandokkal és a Vörös-tenger menti üdülőhelyekkel.</a:t>
            </a:r>
            <a:endParaRPr lang="hu-HU" sz="1500" dirty="0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hu-HU" sz="1500" b="1" dirty="0">
                <a:solidFill>
                  <a:srgbClr val="FFFFFF"/>
                </a:solidFill>
                <a:ea typeface="+mn-lt"/>
                <a:cs typeface="+mn-lt"/>
              </a:rPr>
              <a:t>Főbb látnivalók</a:t>
            </a:r>
            <a:r>
              <a:rPr lang="hu-HU" sz="1500" dirty="0">
                <a:solidFill>
                  <a:srgbClr val="FFFFFF"/>
                </a:solidFill>
                <a:ea typeface="+mn-lt"/>
                <a:cs typeface="+mn-lt"/>
              </a:rPr>
              <a:t>: A piramisok és a Szfinx </a:t>
            </a:r>
            <a:r>
              <a:rPr lang="hu-HU" sz="1500" dirty="0" err="1">
                <a:solidFill>
                  <a:srgbClr val="FFFFFF"/>
                </a:solidFill>
                <a:ea typeface="+mn-lt"/>
                <a:cs typeface="+mn-lt"/>
              </a:rPr>
              <a:t>Gízában</a:t>
            </a:r>
            <a:r>
              <a:rPr lang="hu-HU" sz="1500" dirty="0">
                <a:solidFill>
                  <a:srgbClr val="FFFFFF"/>
                </a:solidFill>
                <a:ea typeface="+mn-lt"/>
                <a:cs typeface="+mn-lt"/>
              </a:rPr>
              <a:t>, Luxor, a Völgyek királyai, Abu </a:t>
            </a:r>
            <a:r>
              <a:rPr lang="hu-HU" sz="1500" dirty="0" err="1">
                <a:solidFill>
                  <a:srgbClr val="FFFFFF"/>
                </a:solidFill>
                <a:ea typeface="+mn-lt"/>
                <a:cs typeface="+mn-lt"/>
              </a:rPr>
              <a:t>Szimbel</a:t>
            </a:r>
            <a:r>
              <a:rPr lang="hu-HU" sz="1500" dirty="0">
                <a:solidFill>
                  <a:srgbClr val="FFFFFF"/>
                </a:solidFill>
                <a:ea typeface="+mn-lt"/>
                <a:cs typeface="+mn-lt"/>
              </a:rPr>
              <a:t> templomai.</a:t>
            </a:r>
            <a:endParaRPr lang="hu-HU" sz="1500" dirty="0">
              <a:solidFill>
                <a:srgbClr val="FFFFFF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hu-HU" sz="1500" b="1" dirty="0">
                <a:solidFill>
                  <a:srgbClr val="FFFFFF"/>
                </a:solidFill>
                <a:ea typeface="+mn-lt"/>
                <a:cs typeface="+mn-lt"/>
              </a:rPr>
              <a:t>Tengerpartok</a:t>
            </a:r>
            <a:r>
              <a:rPr lang="hu-HU" sz="1500" dirty="0">
                <a:solidFill>
                  <a:srgbClr val="FFFFFF"/>
                </a:solidFill>
                <a:ea typeface="+mn-lt"/>
                <a:cs typeface="+mn-lt"/>
              </a:rPr>
              <a:t>: </a:t>
            </a:r>
            <a:r>
              <a:rPr lang="hu-HU" sz="1500" dirty="0" err="1">
                <a:solidFill>
                  <a:srgbClr val="FFFFFF"/>
                </a:solidFill>
                <a:ea typeface="+mn-lt"/>
                <a:cs typeface="+mn-lt"/>
              </a:rPr>
              <a:t>Hurghada</a:t>
            </a:r>
            <a:r>
              <a:rPr lang="hu-HU" sz="1500" dirty="0">
                <a:solidFill>
                  <a:srgbClr val="FFFFFF"/>
                </a:solidFill>
                <a:ea typeface="+mn-lt"/>
                <a:cs typeface="+mn-lt"/>
              </a:rPr>
              <a:t> és </a:t>
            </a:r>
            <a:r>
              <a:rPr lang="hu-HU" sz="1500" dirty="0" err="1">
                <a:solidFill>
                  <a:srgbClr val="FFFFFF"/>
                </a:solidFill>
                <a:ea typeface="+mn-lt"/>
                <a:cs typeface="+mn-lt"/>
              </a:rPr>
              <a:t>Sharm</a:t>
            </a:r>
            <a:r>
              <a:rPr lang="hu-HU" sz="1500" dirty="0">
                <a:solidFill>
                  <a:srgbClr val="FFFFFF"/>
                </a:solidFill>
                <a:ea typeface="+mn-lt"/>
                <a:cs typeface="+mn-lt"/>
              </a:rPr>
              <a:t> el-</a:t>
            </a:r>
            <a:r>
              <a:rPr lang="hu-HU" sz="1500" dirty="0" err="1">
                <a:solidFill>
                  <a:srgbClr val="FFFFFF"/>
                </a:solidFill>
                <a:ea typeface="+mn-lt"/>
                <a:cs typeface="+mn-lt"/>
              </a:rPr>
              <a:t>Sheikh</a:t>
            </a:r>
            <a:r>
              <a:rPr lang="hu-HU" sz="1500" dirty="0">
                <a:solidFill>
                  <a:srgbClr val="FFFFFF"/>
                </a:solidFill>
                <a:ea typeface="+mn-lt"/>
                <a:cs typeface="+mn-lt"/>
              </a:rPr>
              <a:t> híres üdülőhelyek, a búvárkodás és a vízi sportok központjai.</a:t>
            </a:r>
            <a:endParaRPr lang="hu-HU" sz="1500" dirty="0">
              <a:solidFill>
                <a:srgbClr val="FFFFFF"/>
              </a:solidFill>
            </a:endParaRPr>
          </a:p>
          <a:p>
            <a:r>
              <a:rPr lang="hu-HU" sz="1500" b="1" dirty="0">
                <a:solidFill>
                  <a:srgbClr val="FFFFFF"/>
                </a:solidFill>
                <a:ea typeface="+mn-lt"/>
                <a:cs typeface="+mn-lt"/>
              </a:rPr>
              <a:t>Szolgáltatások</a:t>
            </a:r>
            <a:r>
              <a:rPr lang="hu-HU" sz="1500" dirty="0">
                <a:solidFill>
                  <a:srgbClr val="FFFFFF"/>
                </a:solidFill>
                <a:ea typeface="+mn-lt"/>
                <a:cs typeface="+mn-lt"/>
              </a:rPr>
              <a:t>: Az egyiptomi gazdaság jelentős része a turizmusra épít. A szállodaipar és éttermek, idegenvezetők és egyéb turizmushoz kapcsolódó szolgáltatások számos munkahelyet biztosítanak.</a:t>
            </a:r>
            <a:endParaRPr lang="hu-HU" sz="1500" dirty="0">
              <a:solidFill>
                <a:srgbClr val="FFFFFF"/>
              </a:solidFill>
            </a:endParaRPr>
          </a:p>
          <a:p>
            <a:endParaRPr lang="hu-HU" sz="1500">
              <a:solidFill>
                <a:srgbClr val="FFFFFF"/>
              </a:solidFill>
            </a:endParaRPr>
          </a:p>
        </p:txBody>
      </p:sp>
      <p:sp>
        <p:nvSpPr>
          <p:cNvPr id="18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Kép 6" descr="A képen kültéri, ég, fa, pálmafa látható&#10;&#10;Automatikusan generált leírás">
            <a:extLst>
              <a:ext uri="{FF2B5EF4-FFF2-40B4-BE49-F238E27FC236}">
                <a16:creationId xmlns:a16="http://schemas.microsoft.com/office/drawing/2014/main" id="{14CA1ED9-038E-C2B2-AF5D-DA8D671F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098" y="1297940"/>
            <a:ext cx="55721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9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képen épület, ég, felhő, piramis látható&#10;&#10;Automatikusan generált leírás">
            <a:extLst>
              <a:ext uri="{FF2B5EF4-FFF2-40B4-BE49-F238E27FC236}">
                <a16:creationId xmlns:a16="http://schemas.microsoft.com/office/drawing/2014/main" id="{A9AA9AFF-92D3-A609-714E-D6DB09BF8A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62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261281"/>
            <a:ext cx="9144000" cy="1152663"/>
          </a:xfrm>
        </p:spPr>
        <p:txBody>
          <a:bodyPr>
            <a:normAutofit fontScale="90000"/>
          </a:bodyPr>
          <a:lstStyle/>
          <a:p>
            <a:r>
              <a:rPr lang="hu-HU" sz="4800" dirty="0">
                <a:solidFill>
                  <a:schemeClr val="bg1"/>
                </a:solidFill>
              </a:rPr>
              <a:t>Köszönöm a figyelmet</a:t>
            </a:r>
            <a:br>
              <a:rPr lang="hu-HU" sz="4800" dirty="0">
                <a:solidFill>
                  <a:schemeClr val="bg1"/>
                </a:solidFill>
              </a:rPr>
            </a:br>
            <a:r>
              <a:rPr lang="hu-HU" sz="1800" dirty="0">
                <a:solidFill>
                  <a:schemeClr val="bg1"/>
                </a:solidFill>
              </a:rPr>
              <a:t>(már ha figyeltél)</a:t>
            </a:r>
            <a:br>
              <a:rPr lang="hu-HU" sz="3100" dirty="0"/>
            </a:br>
            <a:r>
              <a:rPr lang="hu-HU" sz="3100" dirty="0">
                <a:solidFill>
                  <a:schemeClr val="bg1"/>
                </a:solidFill>
              </a:rPr>
              <a:t>Források: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Készítette: Balázs</a:t>
            </a:r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ED4971C9-FD98-62FD-8EBB-28047E0CF994}"/>
              </a:ext>
            </a:extLst>
          </p:cNvPr>
          <p:cNvSpPr/>
          <p:nvPr/>
        </p:nvSpPr>
        <p:spPr>
          <a:xfrm>
            <a:off x="4165599" y="1920240"/>
            <a:ext cx="1930400" cy="8534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hlinkClick r:id="rId3"/>
              </a:rPr>
              <a:t>Google</a:t>
            </a:r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9DE76E7-DF19-EDFA-7BED-8667AA54E110}"/>
              </a:ext>
            </a:extLst>
          </p:cNvPr>
          <p:cNvSpPr/>
          <p:nvPr/>
        </p:nvSpPr>
        <p:spPr>
          <a:xfrm>
            <a:off x="6095998" y="1920240"/>
            <a:ext cx="1930400" cy="8534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dirty="0">
                <a:hlinkClick r:id="rId3"/>
              </a:rPr>
              <a:t>Wikipedia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01736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Szélesvásznú</PresentationFormat>
  <Paragraphs>0</Paragraphs>
  <Slides>7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8" baseType="lpstr">
      <vt:lpstr>ShapesVTI</vt:lpstr>
      <vt:lpstr>Egyiptom</vt:lpstr>
      <vt:lpstr>Mezőgazdaság</vt:lpstr>
      <vt:lpstr>Ipar</vt:lpstr>
      <vt:lpstr>Természet és Földrajzi Elhelyezkedés</vt:lpstr>
      <vt:lpstr>Kultúra</vt:lpstr>
      <vt:lpstr>Turizmus és Szolgáltatások</vt:lpstr>
      <vt:lpstr>Köszönöm a figyelmet (már ha figyeltél) Források: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199</cp:revision>
  <dcterms:created xsi:type="dcterms:W3CDTF">2024-12-19T17:23:39Z</dcterms:created>
  <dcterms:modified xsi:type="dcterms:W3CDTF">2024-12-20T19:57:51Z</dcterms:modified>
</cp:coreProperties>
</file>